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22" r:id="rId14"/>
    <p:sldId id="324" r:id="rId15"/>
    <p:sldId id="279" r:id="rId16"/>
    <p:sldId id="280" r:id="rId17"/>
    <p:sldId id="281" r:id="rId18"/>
    <p:sldId id="333" r:id="rId19"/>
    <p:sldId id="289" r:id="rId20"/>
    <p:sldId id="282" r:id="rId21"/>
    <p:sldId id="284" r:id="rId22"/>
    <p:sldId id="285" r:id="rId23"/>
    <p:sldId id="286" r:id="rId24"/>
    <p:sldId id="287" r:id="rId25"/>
    <p:sldId id="325" r:id="rId26"/>
    <p:sldId id="329" r:id="rId27"/>
    <p:sldId id="330" r:id="rId28"/>
    <p:sldId id="288" r:id="rId29"/>
    <p:sldId id="290" r:id="rId30"/>
    <p:sldId id="291" r:id="rId31"/>
    <p:sldId id="297" r:id="rId32"/>
    <p:sldId id="292" r:id="rId33"/>
    <p:sldId id="293" r:id="rId34"/>
    <p:sldId id="294" r:id="rId35"/>
    <p:sldId id="295" r:id="rId36"/>
    <p:sldId id="296" r:id="rId37"/>
    <p:sldId id="326" r:id="rId38"/>
    <p:sldId id="298" r:id="rId39"/>
    <p:sldId id="299" r:id="rId40"/>
    <p:sldId id="300" r:id="rId41"/>
    <p:sldId id="302" r:id="rId42"/>
    <p:sldId id="331" r:id="rId43"/>
    <p:sldId id="301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1" r:id="rId52"/>
    <p:sldId id="310" r:id="rId53"/>
    <p:sldId id="312" r:id="rId54"/>
    <p:sldId id="313" r:id="rId55"/>
    <p:sldId id="314" r:id="rId56"/>
    <p:sldId id="315" r:id="rId57"/>
    <p:sldId id="316" r:id="rId58"/>
    <p:sldId id="318" r:id="rId59"/>
    <p:sldId id="317" r:id="rId60"/>
    <p:sldId id="332" r:id="rId61"/>
    <p:sldId id="323" r:id="rId62"/>
    <p:sldId id="320" r:id="rId63"/>
    <p:sldId id="321" r:id="rId64"/>
  </p:sldIdLst>
  <p:sldSz cx="9906000" cy="6858000" type="A4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цюк Таис Александровна" initials="ДТА" lastIdx="2" clrIdx="0">
    <p:extLst>
      <p:ext uri="{19B8F6BF-5375-455C-9EA6-DF929625EA0E}">
        <p15:presenceInfo xmlns:p15="http://schemas.microsoft.com/office/powerpoint/2012/main" userId="Дацюк Таис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67735" autoAdjust="0"/>
  </p:normalViewPr>
  <p:slideViewPr>
    <p:cSldViewPr>
      <p:cViewPr varScale="1">
        <p:scale>
          <a:sx n="73" d="100"/>
          <a:sy n="73" d="100"/>
        </p:scale>
        <p:origin x="72" y="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Численность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служб ранней помощи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4277</c:v>
                </c:pt>
                <c:pt idx="1">
                  <c:v>4040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284440"/>
        <c:axId val="211282872"/>
      </c:lineChart>
      <c:catAx>
        <c:axId val="21128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2872"/>
        <c:crosses val="autoZero"/>
        <c:auto val="1"/>
        <c:lblAlgn val="ctr"/>
        <c:lblOffset val="100"/>
        <c:noMultiLvlLbl val="0"/>
      </c:catAx>
      <c:valAx>
        <c:axId val="21128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СРП на базе организаций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62" b="1" i="0" u="none" strike="noStrike" kern="1200" spc="0" baseline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базе дошкольных образовательных организаций</c:v>
                </c:pt>
                <c:pt idx="1">
                  <c:v>На базе общеобразовательных организаций</c:v>
                </c:pt>
                <c:pt idx="2">
                  <c:v>На базе ППМС-центров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3253</c:v>
                </c:pt>
                <c:pt idx="1">
                  <c:v>712</c:v>
                </c:pt>
                <c:pt idx="2">
                  <c:v>349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базе дошкольных образовательных организаций</c:v>
                </c:pt>
                <c:pt idx="1">
                  <c:v>На базе общеобразовательных организаций</c:v>
                </c:pt>
                <c:pt idx="2">
                  <c:v>На базе ППМС-центров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3188</c:v>
                </c:pt>
                <c:pt idx="1">
                  <c:v>492</c:v>
                </c:pt>
                <c:pt idx="2">
                  <c:v>360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286792"/>
        <c:axId val="211282480"/>
      </c:barChart>
      <c:catAx>
        <c:axId val="21128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2480"/>
        <c:crosses val="autoZero"/>
        <c:auto val="1"/>
        <c:lblAlgn val="ctr"/>
        <c:lblOffset val="100"/>
        <c:noMultiLvlLbl val="0"/>
      </c:catAx>
      <c:valAx>
        <c:axId val="21128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Численность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обращений в</a:t>
            </a:r>
            <a:r>
              <a:rPr lang="ru-RU" b="1" baseline="0" dirty="0" smtClean="0">
                <a:solidFill>
                  <a:schemeClr val="accent1">
                    <a:lumMod val="50000"/>
                  </a:schemeClr>
                </a:solidFill>
              </a:rPr>
              <a:t> СРП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обращений в СРП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58999</c:v>
                </c:pt>
                <c:pt idx="1">
                  <c:v>133638</c:v>
                </c:pt>
                <c:pt idx="2">
                  <c:v>263281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288752"/>
        <c:axId val="211286008"/>
      </c:lineChart>
      <c:catAx>
        <c:axId val="21128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6008"/>
        <c:crosses val="autoZero"/>
        <c:auto val="1"/>
        <c:lblAlgn val="ctr"/>
        <c:lblOffset val="100"/>
        <c:noMultiLvlLbl val="0"/>
      </c:catAx>
      <c:valAx>
        <c:axId val="21128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Численность  воспитанников дошкольных образовательных организаций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 воспитанников дошкольных образовательных организаций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1.3237361764608737E-2"/>
                  <c:y val="1.655968205895854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без нарушений жизнедеятельности</c:v>
                </c:pt>
                <c:pt idx="1">
                  <c:v>воспитанники с ограниченными возможностями здоровья</c:v>
                </c:pt>
                <c:pt idx="2">
                  <c:v>воспитанники дети-инвалиды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6945576</c:v>
                </c:pt>
                <c:pt idx="1">
                  <c:v>479656</c:v>
                </c:pt>
                <c:pt idx="2">
                  <c:v>74768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Изменение численности воспитанников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ОВЗ и с инвалидностью (тыс. чел.)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 с ОВЗ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403.7</c:v>
                </c:pt>
                <c:pt idx="1">
                  <c:v>499.8</c:v>
                </c:pt>
                <c:pt idx="2">
                  <c:v>479.6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Воспитанники дети-инвалиды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66.099999999999994</c:v>
                </c:pt>
                <c:pt idx="1">
                  <c:v>58</c:v>
                </c:pt>
                <c:pt idx="2">
                  <c:v>74.7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89144"/>
        <c:axId val="211285616"/>
      </c:lineChart>
      <c:catAx>
        <c:axId val="21128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5616"/>
        <c:crosses val="autoZero"/>
        <c:auto val="1"/>
        <c:lblAlgn val="ctr"/>
        <c:lblOffset val="100"/>
        <c:noMultiLvlLbl val="0"/>
      </c:catAx>
      <c:valAx>
        <c:axId val="2112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8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cap="none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cap="none" spc="2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Дети в Российской </a:t>
            </a:r>
            <a:r>
              <a:rPr lang="ru-RU" sz="1200" b="1" i="0" u="none" strike="noStrike" kern="1200" cap="none" spc="2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Федерации*</a:t>
            </a:r>
            <a:endParaRPr lang="ru-RU" sz="1200" b="1" i="0" u="none" strike="noStrike" kern="1200" cap="none" spc="20" baseline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101925889628801E-2"/>
                  <c:y val="-1.2738602421777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в РФ</c:v>
                </c:pt>
                <c:pt idx="1">
                  <c:v>Численность обучающихся с ООП в детских садах</c:v>
                </c:pt>
                <c:pt idx="2">
                  <c:v>Численность обучающихся с ООП в школах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30000000</c:v>
                </c:pt>
                <c:pt idx="1">
                  <c:v>554424</c:v>
                </c:pt>
                <c:pt idx="2">
                  <c:v>764897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cap="none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cap="none" spc="2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Общеобразовательные организации в </a:t>
            </a:r>
            <a:r>
              <a:rPr lang="ru-RU" sz="1200" b="1" i="0" u="none" strike="noStrike" kern="1200" cap="none" spc="2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Российской </a:t>
            </a:r>
            <a:r>
              <a:rPr lang="ru-RU" sz="1200" b="1" i="0" u="none" strike="noStrike" kern="1200" cap="none" spc="2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Федерации*</a:t>
            </a:r>
            <a:endParaRPr lang="ru-RU" sz="1200" b="1" i="0" u="none" strike="noStrike" kern="1200" cap="none" spc="20" baseline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101925889628801E-2"/>
                  <c:y val="-1.2738602421777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5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</c:v>
                </c:pt>
                <c:pt idx="1">
                  <c:v>Общеобразовательные организации, доступные для обучения лиц с ООП</c:v>
                </c:pt>
                <c:pt idx="2">
                  <c:v>Коррекционные школы - участники ФП "Современная школа" НП "Образование"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35429</c:v>
                </c:pt>
                <c:pt idx="1">
                  <c:v>9975</c:v>
                </c:pt>
                <c:pt idx="2">
                  <c:v>369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Обучающиеся с ОВЗ </a:t>
            </a:r>
            <a:r>
              <a:rPr lang="ru-RU" sz="1200" b="1" baseline="0" dirty="0" smtClean="0">
                <a:solidFill>
                  <a:schemeClr val="accent1">
                    <a:lumMod val="50000"/>
                  </a:schemeClr>
                </a:solidFill>
              </a:rPr>
              <a:t>и с инвалидностью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 обучающихся с ОВЗ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1.3237361764608737E-2"/>
                  <c:y val="1.655968205895854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 общеобразовательных классах (инклюзивно)</c:v>
                </c:pt>
                <c:pt idx="1">
                  <c:v>в специальных (коррекционных) классах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315991</c:v>
                </c:pt>
                <c:pt idx="1">
                  <c:v>355134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Изменение численности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обучающихся инклюзивно </a:t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тыс. чел.)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с ОВЗ и с инвалидностью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4"/>
                <c:pt idx="0">
                  <c:v>2015/16 уч.год</c:v>
                </c:pt>
                <c:pt idx="1">
                  <c:v>2016/17 уч.год</c:v>
                </c:pt>
                <c:pt idx="2">
                  <c:v>2017/18 уч.год</c:v>
                </c:pt>
                <c:pt idx="3">
                  <c:v>2018/19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173.57</c:v>
                </c:pt>
                <c:pt idx="1">
                  <c:v>241.38</c:v>
                </c:pt>
                <c:pt idx="2">
                  <c:v>349.34</c:v>
                </c:pt>
                <c:pt idx="3">
                  <c:v>407.79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638432"/>
        <c:axId val="285641960"/>
      </c:lineChart>
      <c:catAx>
        <c:axId val="2856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41960"/>
        <c:crosses val="autoZero"/>
        <c:auto val="1"/>
        <c:lblAlgn val="ctr"/>
        <c:lblOffset val="100"/>
        <c:noMultiLvlLbl val="0"/>
      </c:catAx>
      <c:valAx>
        <c:axId val="28564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05BF9-8388-43C1-8F78-E58825E7C946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980A73-CDD2-475E-8877-8A43963DED2A}">
      <dgm:prSet phldrT="[Текст]" custT="1"/>
      <dgm:spPr/>
      <dgm:t>
        <a:bodyPr/>
        <a:lstStyle/>
        <a:p>
          <a:r>
            <a:rPr lang="ru-RU" sz="700" dirty="0" smtClean="0"/>
            <a:t>Образовательная</a:t>
          </a:r>
          <a:r>
            <a:rPr lang="ru-RU" sz="800" dirty="0" smtClean="0"/>
            <a:t> программа, </a:t>
          </a:r>
          <a:br>
            <a:rPr lang="ru-RU" sz="800" dirty="0" smtClean="0"/>
          </a:br>
          <a:r>
            <a:rPr lang="ru-RU" sz="800" dirty="0" smtClean="0"/>
            <a:t>в том числе адаптированная</a:t>
          </a:r>
          <a:endParaRPr lang="ru-RU" sz="800" dirty="0"/>
        </a:p>
      </dgm:t>
    </dgm:pt>
    <dgm:pt modelId="{8302F325-BE9B-4990-8D36-9BBF212E3AA6}" type="parTrans" cxnId="{FEA9825F-15D2-40FF-AEEA-C6C266BD7517}">
      <dgm:prSet/>
      <dgm:spPr/>
      <dgm:t>
        <a:bodyPr/>
        <a:lstStyle/>
        <a:p>
          <a:endParaRPr lang="ru-RU"/>
        </a:p>
      </dgm:t>
    </dgm:pt>
    <dgm:pt modelId="{A281DAAA-E482-4F2B-B839-DB3F975BB1BB}" type="sibTrans" cxnId="{FEA9825F-15D2-40FF-AEEA-C6C266BD7517}">
      <dgm:prSet/>
      <dgm:spPr/>
      <dgm:t>
        <a:bodyPr/>
        <a:lstStyle/>
        <a:p>
          <a:endParaRPr lang="ru-RU"/>
        </a:p>
      </dgm:t>
    </dgm:pt>
    <dgm:pt modelId="{D13D1392-AF51-4D93-B1FF-D855F13275D6}">
      <dgm:prSet phldrT="[Текст]" custT="1"/>
      <dgm:spPr/>
      <dgm:t>
        <a:bodyPr/>
        <a:lstStyle/>
        <a:p>
          <a:r>
            <a:rPr lang="ru-RU" sz="800" dirty="0" smtClean="0"/>
            <a:t>Основная </a:t>
          </a:r>
          <a:r>
            <a:rPr lang="ru-RU" sz="700" dirty="0" smtClean="0"/>
            <a:t>образовательная</a:t>
          </a:r>
          <a:r>
            <a:rPr lang="ru-RU" sz="800" dirty="0" smtClean="0"/>
            <a:t> программа</a:t>
          </a:r>
          <a:endParaRPr lang="ru-RU" sz="800" dirty="0"/>
        </a:p>
      </dgm:t>
    </dgm:pt>
    <dgm:pt modelId="{AF15DAC5-B25E-4D7A-8697-26834BF90CF3}" type="parTrans" cxnId="{B2684C62-DEDB-4EEE-AB57-701A4794313E}">
      <dgm:prSet/>
      <dgm:spPr/>
      <dgm:t>
        <a:bodyPr/>
        <a:lstStyle/>
        <a:p>
          <a:endParaRPr lang="ru-RU"/>
        </a:p>
      </dgm:t>
    </dgm:pt>
    <dgm:pt modelId="{71CD6110-6B3C-45A4-9CE4-DCF0C979691F}" type="sibTrans" cxnId="{B2684C62-DEDB-4EEE-AB57-701A4794313E}">
      <dgm:prSet/>
      <dgm:spPr/>
      <dgm:t>
        <a:bodyPr/>
        <a:lstStyle/>
        <a:p>
          <a:endParaRPr lang="ru-RU"/>
        </a:p>
      </dgm:t>
    </dgm:pt>
    <dgm:pt modelId="{5DD7602C-B22A-482D-A304-185D379A1A41}">
      <dgm:prSet phldrT="[Текст]" custT="1"/>
      <dgm:spPr/>
      <dgm:t>
        <a:bodyPr/>
        <a:lstStyle/>
        <a:p>
          <a:r>
            <a:rPr lang="ru-RU" sz="700" dirty="0" smtClean="0">
              <a:solidFill>
                <a:srgbClr val="FF0000"/>
              </a:solidFill>
            </a:rPr>
            <a:t>Основная </a:t>
          </a:r>
          <a:r>
            <a:rPr lang="ru-RU" sz="550" dirty="0" smtClean="0">
              <a:solidFill>
                <a:srgbClr val="FF0000"/>
              </a:solidFill>
            </a:rPr>
            <a:t>общеобразовательная</a:t>
          </a:r>
          <a:r>
            <a:rPr lang="ru-RU" sz="700" dirty="0" smtClean="0">
              <a:solidFill>
                <a:srgbClr val="FF0000"/>
              </a:solidFill>
            </a:rPr>
            <a:t> программа </a:t>
          </a:r>
          <a:r>
            <a:rPr lang="ru-RU" sz="700" b="1" dirty="0" smtClean="0">
              <a:solidFill>
                <a:srgbClr val="FF0000"/>
              </a:solidFill>
            </a:rPr>
            <a:t>(АООП)</a:t>
          </a:r>
          <a:endParaRPr lang="ru-RU" sz="700" b="1" dirty="0">
            <a:solidFill>
              <a:srgbClr val="FF0000"/>
            </a:solidFill>
          </a:endParaRPr>
        </a:p>
      </dgm:t>
    </dgm:pt>
    <dgm:pt modelId="{2B496A70-0CB2-49DE-A5D1-4A91874D34B9}" type="parTrans" cxnId="{57CF7B05-B9F0-49F0-B02C-30EE5BC2E59C}">
      <dgm:prSet/>
      <dgm:spPr/>
      <dgm:t>
        <a:bodyPr/>
        <a:lstStyle/>
        <a:p>
          <a:endParaRPr lang="ru-RU"/>
        </a:p>
      </dgm:t>
    </dgm:pt>
    <dgm:pt modelId="{8F582742-930A-4C13-9242-975B8225DEE5}" type="sibTrans" cxnId="{57CF7B05-B9F0-49F0-B02C-30EE5BC2E59C}">
      <dgm:prSet/>
      <dgm:spPr/>
      <dgm:t>
        <a:bodyPr/>
        <a:lstStyle/>
        <a:p>
          <a:endParaRPr lang="ru-RU"/>
        </a:p>
      </dgm:t>
    </dgm:pt>
    <dgm:pt modelId="{FBE36E8C-6544-4E42-B028-A5EFDB59439C}">
      <dgm:prSet phldrT="[Текст]" custT="1"/>
      <dgm:spPr/>
      <dgm:t>
        <a:bodyPr/>
        <a:lstStyle/>
        <a:p>
          <a:r>
            <a:rPr lang="ru-RU" sz="700" dirty="0" smtClean="0"/>
            <a:t>Основная профессиональная образовательная программа </a:t>
          </a:r>
          <a:r>
            <a:rPr lang="ru-RU" sz="700" b="1" dirty="0" smtClean="0">
              <a:solidFill>
                <a:srgbClr val="FF0000"/>
              </a:solidFill>
            </a:rPr>
            <a:t>(АОПОП)</a:t>
          </a:r>
          <a:endParaRPr lang="ru-RU" sz="700" b="1" dirty="0">
            <a:solidFill>
              <a:srgbClr val="FF0000"/>
            </a:solidFill>
          </a:endParaRPr>
        </a:p>
      </dgm:t>
    </dgm:pt>
    <dgm:pt modelId="{E269D414-99E0-40A0-A013-7B36DB53FFFE}" type="parTrans" cxnId="{18C03A93-C16B-4E1E-AC14-B48F6DF86A60}">
      <dgm:prSet/>
      <dgm:spPr/>
      <dgm:t>
        <a:bodyPr/>
        <a:lstStyle/>
        <a:p>
          <a:endParaRPr lang="ru-RU"/>
        </a:p>
      </dgm:t>
    </dgm:pt>
    <dgm:pt modelId="{E6C10953-65FA-4039-A850-698157FDB817}" type="sibTrans" cxnId="{18C03A93-C16B-4E1E-AC14-B48F6DF86A60}">
      <dgm:prSet/>
      <dgm:spPr/>
      <dgm:t>
        <a:bodyPr/>
        <a:lstStyle/>
        <a:p>
          <a:endParaRPr lang="ru-RU"/>
        </a:p>
      </dgm:t>
    </dgm:pt>
    <dgm:pt modelId="{A498D274-03F3-4E49-BD03-D8CCD371BE0B}">
      <dgm:prSet phldrT="[Текст]" custT="1"/>
      <dgm:spPr/>
      <dgm:t>
        <a:bodyPr/>
        <a:lstStyle/>
        <a:p>
          <a:r>
            <a:rPr lang="ru-RU" sz="700" dirty="0" smtClean="0"/>
            <a:t>Дополнительная образовательная</a:t>
          </a:r>
          <a:r>
            <a:rPr lang="ru-RU" sz="800" dirty="0" smtClean="0"/>
            <a:t> программа</a:t>
          </a:r>
          <a:endParaRPr lang="ru-RU" sz="800" dirty="0"/>
        </a:p>
      </dgm:t>
    </dgm:pt>
    <dgm:pt modelId="{106BC4B0-8F25-41F4-AFE9-A8CB4AC973A7}" type="parTrans" cxnId="{664D722C-D844-4379-AAD9-28390DC981F3}">
      <dgm:prSet/>
      <dgm:spPr/>
      <dgm:t>
        <a:bodyPr/>
        <a:lstStyle/>
        <a:p>
          <a:endParaRPr lang="ru-RU"/>
        </a:p>
      </dgm:t>
    </dgm:pt>
    <dgm:pt modelId="{4E7B48C0-6F77-4851-BED4-99BCEB7E0CA8}" type="sibTrans" cxnId="{664D722C-D844-4379-AAD9-28390DC981F3}">
      <dgm:prSet/>
      <dgm:spPr/>
      <dgm:t>
        <a:bodyPr/>
        <a:lstStyle/>
        <a:p>
          <a:endParaRPr lang="ru-RU"/>
        </a:p>
      </dgm:t>
    </dgm:pt>
    <dgm:pt modelId="{F34EEB18-8428-4A74-B982-1A1E40AF02E3}">
      <dgm:prSet phldrT="[Текст]" custT="1"/>
      <dgm:spPr/>
      <dgm:t>
        <a:bodyPr/>
        <a:lstStyle/>
        <a:p>
          <a:r>
            <a:rPr lang="ru-RU" sz="700" dirty="0" smtClean="0"/>
            <a:t>Дополнительная </a:t>
          </a:r>
          <a:r>
            <a:rPr lang="ru-RU" sz="500" dirty="0" smtClean="0"/>
            <a:t>общеобразовательная</a:t>
          </a:r>
          <a:r>
            <a:rPr lang="ru-RU" sz="700" dirty="0" smtClean="0"/>
            <a:t> программа </a:t>
          </a:r>
          <a:r>
            <a:rPr lang="ru-RU" sz="700" b="1" dirty="0" smtClean="0">
              <a:solidFill>
                <a:srgbClr val="FF0000"/>
              </a:solidFill>
            </a:rPr>
            <a:t>(АДОП)</a:t>
          </a:r>
          <a:endParaRPr lang="ru-RU" sz="700" b="1" dirty="0">
            <a:solidFill>
              <a:srgbClr val="FF0000"/>
            </a:solidFill>
          </a:endParaRPr>
        </a:p>
      </dgm:t>
    </dgm:pt>
    <dgm:pt modelId="{B44EEFEA-1189-46B3-8601-5946D0D3C327}" type="parTrans" cxnId="{98BA8E8C-F992-42D4-AACC-D51B62E3F869}">
      <dgm:prSet/>
      <dgm:spPr/>
      <dgm:t>
        <a:bodyPr/>
        <a:lstStyle/>
        <a:p>
          <a:endParaRPr lang="ru-RU"/>
        </a:p>
      </dgm:t>
    </dgm:pt>
    <dgm:pt modelId="{A0A78BB6-1F02-4089-87FD-BB898C95FED9}" type="sibTrans" cxnId="{98BA8E8C-F992-42D4-AACC-D51B62E3F869}">
      <dgm:prSet/>
      <dgm:spPr/>
      <dgm:t>
        <a:bodyPr/>
        <a:lstStyle/>
        <a:p>
          <a:endParaRPr lang="ru-RU"/>
        </a:p>
      </dgm:t>
    </dgm:pt>
    <dgm:pt modelId="{9C4A66A4-7DC0-41EE-A023-CB2DFD6042E3}">
      <dgm:prSet phldrT="[Текст]" custT="1"/>
      <dgm:spPr/>
      <dgm:t>
        <a:bodyPr/>
        <a:lstStyle/>
        <a:p>
          <a:r>
            <a:rPr lang="ru-RU" sz="700" dirty="0" smtClean="0"/>
            <a:t>Основная программа </a:t>
          </a:r>
          <a:r>
            <a:rPr lang="ru-RU" sz="600" dirty="0" smtClean="0"/>
            <a:t>профессионального</a:t>
          </a:r>
          <a:r>
            <a:rPr lang="ru-RU" sz="700" dirty="0" smtClean="0"/>
            <a:t> обучения </a:t>
          </a:r>
          <a:r>
            <a:rPr lang="ru-RU" sz="700" b="1" dirty="0" smtClean="0">
              <a:solidFill>
                <a:srgbClr val="FF0000"/>
              </a:solidFill>
            </a:rPr>
            <a:t>(АОППО)</a:t>
          </a:r>
          <a:endParaRPr lang="ru-RU" sz="700" b="1" dirty="0">
            <a:solidFill>
              <a:srgbClr val="FF0000"/>
            </a:solidFill>
          </a:endParaRPr>
        </a:p>
      </dgm:t>
    </dgm:pt>
    <dgm:pt modelId="{CE0C4FAD-1D05-4E62-AC0D-EAC9954C11DF}" type="parTrans" cxnId="{0A028D82-BE26-4C4C-8693-1962A9528DCD}">
      <dgm:prSet/>
      <dgm:spPr/>
      <dgm:t>
        <a:bodyPr/>
        <a:lstStyle/>
        <a:p>
          <a:endParaRPr lang="ru-RU"/>
        </a:p>
      </dgm:t>
    </dgm:pt>
    <dgm:pt modelId="{791782DE-5B08-4F42-B39D-1B77E6C07E23}" type="sibTrans" cxnId="{0A028D82-BE26-4C4C-8693-1962A9528DCD}">
      <dgm:prSet/>
      <dgm:spPr/>
      <dgm:t>
        <a:bodyPr/>
        <a:lstStyle/>
        <a:p>
          <a:endParaRPr lang="ru-RU"/>
        </a:p>
      </dgm:t>
    </dgm:pt>
    <dgm:pt modelId="{5231FF88-ABA9-4583-9724-41BD1AAFA2E0}">
      <dgm:prSet phldrT="[Текст]" custT="1"/>
      <dgm:spPr/>
      <dgm:t>
        <a:bodyPr/>
        <a:lstStyle/>
        <a:p>
          <a:r>
            <a:rPr lang="ru-RU" sz="700" dirty="0" smtClean="0"/>
            <a:t>Дополнительная профессиональная </a:t>
          </a:r>
          <a:r>
            <a:rPr lang="ru-RU" sz="800" dirty="0" smtClean="0"/>
            <a:t>программа </a:t>
          </a:r>
          <a:r>
            <a:rPr lang="ru-RU" sz="800" b="1" dirty="0" smtClean="0">
              <a:solidFill>
                <a:srgbClr val="FF0000"/>
              </a:solidFill>
            </a:rPr>
            <a:t>(АДПП)</a:t>
          </a:r>
          <a:endParaRPr lang="ru-RU" sz="800" b="1" dirty="0">
            <a:solidFill>
              <a:srgbClr val="FF0000"/>
            </a:solidFill>
          </a:endParaRPr>
        </a:p>
      </dgm:t>
    </dgm:pt>
    <dgm:pt modelId="{5546D56B-79E3-4ED2-B3B5-7F7F88DFE244}" type="parTrans" cxnId="{AFCB62CB-68A6-45EF-B7E6-AF918AAEAD59}">
      <dgm:prSet/>
      <dgm:spPr/>
      <dgm:t>
        <a:bodyPr/>
        <a:lstStyle/>
        <a:p>
          <a:endParaRPr lang="ru-RU"/>
        </a:p>
      </dgm:t>
    </dgm:pt>
    <dgm:pt modelId="{D1DCF001-EB95-446F-AD38-B7B3BC73F459}" type="sibTrans" cxnId="{AFCB62CB-68A6-45EF-B7E6-AF918AAEAD59}">
      <dgm:prSet/>
      <dgm:spPr/>
      <dgm:t>
        <a:bodyPr/>
        <a:lstStyle/>
        <a:p>
          <a:endParaRPr lang="ru-RU"/>
        </a:p>
      </dgm:t>
    </dgm:pt>
    <dgm:pt modelId="{5B80CF1E-82B5-415D-AEB4-5432C46ECEF7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дошкольного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2A2F7DF9-5733-4FCA-9138-1DB84F5F0CBC}" type="parTrans" cxnId="{762B6180-0FE8-4C92-8CB3-C333FA567E35}">
      <dgm:prSet/>
      <dgm:spPr/>
      <dgm:t>
        <a:bodyPr/>
        <a:lstStyle/>
        <a:p>
          <a:endParaRPr lang="ru-RU"/>
        </a:p>
      </dgm:t>
    </dgm:pt>
    <dgm:pt modelId="{CD09C388-C187-4A2E-9CC9-1D7124E1D96C}" type="sibTrans" cxnId="{762B6180-0FE8-4C92-8CB3-C333FA567E35}">
      <dgm:prSet/>
      <dgm:spPr/>
      <dgm:t>
        <a:bodyPr/>
        <a:lstStyle/>
        <a:p>
          <a:endParaRPr lang="ru-RU"/>
        </a:p>
      </dgm:t>
    </dgm:pt>
    <dgm:pt modelId="{2DC1F367-A5DE-4F0E-84EA-4275C611035F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начального общего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A2EC5D52-1E7D-41EA-B20E-133CD97B1111}" type="parTrans" cxnId="{C44BC714-C106-4A27-AFC3-0084B4912CA5}">
      <dgm:prSet/>
      <dgm:spPr/>
      <dgm:t>
        <a:bodyPr/>
        <a:lstStyle/>
        <a:p>
          <a:endParaRPr lang="ru-RU"/>
        </a:p>
      </dgm:t>
    </dgm:pt>
    <dgm:pt modelId="{FC8C51DD-352A-4A0E-B9DB-ECEDFE146EE1}" type="sibTrans" cxnId="{C44BC714-C106-4A27-AFC3-0084B4912CA5}">
      <dgm:prSet/>
      <dgm:spPr/>
      <dgm:t>
        <a:bodyPr/>
        <a:lstStyle/>
        <a:p>
          <a:endParaRPr lang="ru-RU"/>
        </a:p>
      </dgm:t>
    </dgm:pt>
    <dgm:pt modelId="{36FB7A42-93C1-43DE-B8CF-8ABAD8CEB1EB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основного общего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830906A0-6621-4CA4-B98E-CF34F5465811}" type="parTrans" cxnId="{F81AEA46-B41F-41D3-9D2E-4CA1461FC119}">
      <dgm:prSet/>
      <dgm:spPr/>
      <dgm:t>
        <a:bodyPr/>
        <a:lstStyle/>
        <a:p>
          <a:endParaRPr lang="ru-RU"/>
        </a:p>
      </dgm:t>
    </dgm:pt>
    <dgm:pt modelId="{02378653-25D3-4006-9D26-FD32ADCC2D07}" type="sibTrans" cxnId="{F81AEA46-B41F-41D3-9D2E-4CA1461FC119}">
      <dgm:prSet/>
      <dgm:spPr/>
      <dgm:t>
        <a:bodyPr/>
        <a:lstStyle/>
        <a:p>
          <a:endParaRPr lang="ru-RU"/>
        </a:p>
      </dgm:t>
    </dgm:pt>
    <dgm:pt modelId="{EE899D76-ED7F-4965-B15A-B00893E9FECB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среднего общего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DE73DC91-50AA-4FBB-AB57-D7472C514850}" type="parTrans" cxnId="{9E967DA3-255B-420B-B39E-91EC2A0DF4C1}">
      <dgm:prSet/>
      <dgm:spPr/>
      <dgm:t>
        <a:bodyPr/>
        <a:lstStyle/>
        <a:p>
          <a:endParaRPr lang="ru-RU"/>
        </a:p>
      </dgm:t>
    </dgm:pt>
    <dgm:pt modelId="{720662E5-30D1-474B-90C6-58451CFBB63C}" type="sibTrans" cxnId="{9E967DA3-255B-420B-B39E-91EC2A0DF4C1}">
      <dgm:prSet/>
      <dgm:spPr/>
      <dgm:t>
        <a:bodyPr/>
        <a:lstStyle/>
        <a:p>
          <a:endParaRPr lang="ru-RU"/>
        </a:p>
      </dgm:t>
    </dgm:pt>
    <dgm:pt modelId="{584A4159-BF4A-4E74-82CC-3D2C49D2D4C8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среднего </a:t>
          </a:r>
          <a:r>
            <a:rPr lang="ru-RU" sz="600" b="0" dirty="0" smtClean="0">
              <a:solidFill>
                <a:schemeClr val="tx1"/>
              </a:solidFill>
            </a:rPr>
            <a:t>профессионального</a:t>
          </a:r>
          <a:r>
            <a:rPr lang="ru-RU" sz="800" b="0" dirty="0" smtClean="0">
              <a:solidFill>
                <a:schemeClr val="tx1"/>
              </a:solidFill>
            </a:rPr>
            <a:t>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C1AF8941-49D6-4615-ABFE-C5CE51B4182A}" type="parTrans" cxnId="{9B2AFB64-E435-434F-8AA2-5A53AB493F67}">
      <dgm:prSet/>
      <dgm:spPr/>
      <dgm:t>
        <a:bodyPr/>
        <a:lstStyle/>
        <a:p>
          <a:endParaRPr lang="ru-RU"/>
        </a:p>
      </dgm:t>
    </dgm:pt>
    <dgm:pt modelId="{06599AB9-B5B9-4AEE-BA3D-46B238D79F6E}" type="sibTrans" cxnId="{9B2AFB64-E435-434F-8AA2-5A53AB493F67}">
      <dgm:prSet/>
      <dgm:spPr/>
      <dgm:t>
        <a:bodyPr/>
        <a:lstStyle/>
        <a:p>
          <a:endParaRPr lang="ru-RU"/>
        </a:p>
      </dgm:t>
    </dgm:pt>
    <dgm:pt modelId="{44D3856F-2C25-48DB-A2C1-81FB13BD163B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dirty="0" smtClean="0">
              <a:solidFill>
                <a:schemeClr val="tx1"/>
              </a:solidFill>
            </a:rPr>
            <a:t> программа высшего образования</a:t>
          </a:r>
          <a:endParaRPr lang="ru-RU" sz="800" b="0" dirty="0">
            <a:solidFill>
              <a:schemeClr val="tx1"/>
            </a:solidFill>
          </a:endParaRPr>
        </a:p>
      </dgm:t>
    </dgm:pt>
    <dgm:pt modelId="{0565C88E-032B-4623-B533-826DC53FC5CF}" type="parTrans" cxnId="{E15D1882-04EE-47FB-A2FD-0F8F22DB2B07}">
      <dgm:prSet/>
      <dgm:spPr/>
      <dgm:t>
        <a:bodyPr/>
        <a:lstStyle/>
        <a:p>
          <a:endParaRPr lang="ru-RU"/>
        </a:p>
      </dgm:t>
    </dgm:pt>
    <dgm:pt modelId="{DBA3F6FB-62EE-4DE6-A7E9-E7CDA2F18513}" type="sibTrans" cxnId="{E15D1882-04EE-47FB-A2FD-0F8F22DB2B07}">
      <dgm:prSet/>
      <dgm:spPr/>
      <dgm:t>
        <a:bodyPr/>
        <a:lstStyle/>
        <a:p>
          <a:endParaRPr lang="ru-RU"/>
        </a:p>
      </dgm:t>
    </dgm:pt>
    <dgm:pt modelId="{133658AB-D5A1-41D6-8247-800533EE9381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Дополнительная общеразвивающая </a:t>
          </a:r>
          <a:r>
            <a:rPr lang="ru-RU" sz="800" b="0" dirty="0" smtClean="0">
              <a:solidFill>
                <a:schemeClr val="tx1"/>
              </a:solidFill>
            </a:rPr>
            <a:t>программа</a:t>
          </a:r>
          <a:endParaRPr lang="ru-RU" sz="800" b="0" dirty="0">
            <a:solidFill>
              <a:schemeClr val="tx1"/>
            </a:solidFill>
          </a:endParaRPr>
        </a:p>
      </dgm:t>
    </dgm:pt>
    <dgm:pt modelId="{7ECC0B73-283F-476A-9657-2DEE58A9054A}" type="parTrans" cxnId="{19069A72-4778-44ED-AEE0-7CCC630DCE82}">
      <dgm:prSet/>
      <dgm:spPr/>
      <dgm:t>
        <a:bodyPr/>
        <a:lstStyle/>
        <a:p>
          <a:endParaRPr lang="ru-RU"/>
        </a:p>
      </dgm:t>
    </dgm:pt>
    <dgm:pt modelId="{EE6CE7CF-A11F-431B-BFAC-4050C106A9C1}" type="sibTrans" cxnId="{19069A72-4778-44ED-AEE0-7CCC630DCE82}">
      <dgm:prSet/>
      <dgm:spPr/>
      <dgm:t>
        <a:bodyPr/>
        <a:lstStyle/>
        <a:p>
          <a:endParaRPr lang="ru-RU"/>
        </a:p>
      </dgm:t>
    </dgm:pt>
    <dgm:pt modelId="{F1C100B0-0D1C-4539-B4DA-BD5D4EF2C4BF}">
      <dgm:prSet phldrT="[Текст]" custT="1"/>
      <dgm:spPr/>
      <dgm:t>
        <a:bodyPr/>
        <a:lstStyle/>
        <a:p>
          <a:r>
            <a:rPr lang="ru-RU" sz="700" b="0" dirty="0" smtClean="0">
              <a:solidFill>
                <a:schemeClr val="tx1"/>
              </a:solidFill>
            </a:rPr>
            <a:t>Дополнительная </a:t>
          </a:r>
          <a:r>
            <a:rPr lang="ru-RU" sz="500" b="0" dirty="0" smtClean="0">
              <a:solidFill>
                <a:schemeClr val="tx1"/>
              </a:solidFill>
            </a:rPr>
            <a:t>предпрофессиональная </a:t>
          </a:r>
          <a:r>
            <a:rPr lang="ru-RU" sz="800" b="0" dirty="0" smtClean="0">
              <a:solidFill>
                <a:schemeClr val="tx1"/>
              </a:solidFill>
            </a:rPr>
            <a:t>программа</a:t>
          </a:r>
          <a:endParaRPr lang="ru-RU" sz="800" b="0" dirty="0">
            <a:solidFill>
              <a:schemeClr val="tx1"/>
            </a:solidFill>
          </a:endParaRPr>
        </a:p>
      </dgm:t>
    </dgm:pt>
    <dgm:pt modelId="{5539DB4E-9ECE-43A8-8A98-AD08C312F71F}" type="parTrans" cxnId="{A38082EE-BCD3-439C-81D4-DE7BAAE998E6}">
      <dgm:prSet/>
      <dgm:spPr/>
      <dgm:t>
        <a:bodyPr/>
        <a:lstStyle/>
        <a:p>
          <a:endParaRPr lang="ru-RU"/>
        </a:p>
      </dgm:t>
    </dgm:pt>
    <dgm:pt modelId="{3BE50FDE-1009-4B56-A886-09095E0FE2B1}" type="sibTrans" cxnId="{A38082EE-BCD3-439C-81D4-DE7BAAE998E6}">
      <dgm:prSet/>
      <dgm:spPr/>
      <dgm:t>
        <a:bodyPr/>
        <a:lstStyle/>
        <a:p>
          <a:endParaRPr lang="ru-RU"/>
        </a:p>
      </dgm:t>
    </dgm:pt>
    <dgm:pt modelId="{3E8B4A50-AAC0-4421-87FE-8148F730FAAC}">
      <dgm:prSet phldrT="[Текст]" custT="1"/>
      <dgm:spPr/>
      <dgm:t>
        <a:bodyPr/>
        <a:lstStyle/>
        <a:p>
          <a:r>
            <a:rPr lang="ru-RU" sz="800" b="0" dirty="0" smtClean="0">
              <a:solidFill>
                <a:schemeClr val="tx1"/>
              </a:solidFill>
            </a:rPr>
            <a:t>Программа повышения квалификации</a:t>
          </a:r>
          <a:endParaRPr lang="ru-RU" sz="800" b="0" dirty="0">
            <a:solidFill>
              <a:schemeClr val="tx1"/>
            </a:solidFill>
          </a:endParaRPr>
        </a:p>
      </dgm:t>
    </dgm:pt>
    <dgm:pt modelId="{A890F597-6639-4AEE-A897-CFE844404269}" type="parTrans" cxnId="{840C4988-354C-40E7-A93D-65F92E4AEF39}">
      <dgm:prSet/>
      <dgm:spPr/>
      <dgm:t>
        <a:bodyPr/>
        <a:lstStyle/>
        <a:p>
          <a:endParaRPr lang="ru-RU"/>
        </a:p>
      </dgm:t>
    </dgm:pt>
    <dgm:pt modelId="{D8D7C1C3-BDF6-42D4-9B5F-C4EC05021D1D}" type="sibTrans" cxnId="{840C4988-354C-40E7-A93D-65F92E4AEF39}">
      <dgm:prSet/>
      <dgm:spPr/>
      <dgm:t>
        <a:bodyPr/>
        <a:lstStyle/>
        <a:p>
          <a:endParaRPr lang="ru-RU"/>
        </a:p>
      </dgm:t>
    </dgm:pt>
    <dgm:pt modelId="{251BCFDC-E501-47C8-BDC9-8A9C712DE214}">
      <dgm:prSet phldrT="[Текст]" custT="1"/>
      <dgm:spPr/>
      <dgm:t>
        <a:bodyPr/>
        <a:lstStyle/>
        <a:p>
          <a:r>
            <a:rPr lang="ru-RU" sz="800" b="0" dirty="0" smtClean="0">
              <a:solidFill>
                <a:schemeClr val="tx1"/>
              </a:solidFill>
            </a:rPr>
            <a:t>Программа </a:t>
          </a:r>
          <a:r>
            <a:rPr lang="ru-RU" sz="600" b="0" dirty="0" smtClean="0">
              <a:solidFill>
                <a:schemeClr val="tx1"/>
              </a:solidFill>
            </a:rPr>
            <a:t>профессиональной </a:t>
          </a:r>
          <a:r>
            <a:rPr lang="ru-RU" sz="800" b="0" dirty="0" smtClean="0">
              <a:solidFill>
                <a:schemeClr val="tx1"/>
              </a:solidFill>
            </a:rPr>
            <a:t>переподготовки</a:t>
          </a:r>
          <a:endParaRPr lang="ru-RU" sz="800" b="0" dirty="0">
            <a:solidFill>
              <a:schemeClr val="tx1"/>
            </a:solidFill>
          </a:endParaRPr>
        </a:p>
      </dgm:t>
    </dgm:pt>
    <dgm:pt modelId="{3A997169-A7CC-4587-AED3-036F4D2F9018}" type="parTrans" cxnId="{FAC793A4-CFE4-4B6F-8775-B4BAC770EBE4}">
      <dgm:prSet/>
      <dgm:spPr/>
      <dgm:t>
        <a:bodyPr/>
        <a:lstStyle/>
        <a:p>
          <a:endParaRPr lang="ru-RU"/>
        </a:p>
      </dgm:t>
    </dgm:pt>
    <dgm:pt modelId="{65C5A09A-F670-4B86-A8BE-1B6BCF018C56}" type="sibTrans" cxnId="{FAC793A4-CFE4-4B6F-8775-B4BAC770EBE4}">
      <dgm:prSet/>
      <dgm:spPr/>
      <dgm:t>
        <a:bodyPr/>
        <a:lstStyle/>
        <a:p>
          <a:endParaRPr lang="ru-RU"/>
        </a:p>
      </dgm:t>
    </dgm:pt>
    <dgm:pt modelId="{0F1F2727-C8C3-4986-AEB3-7F17BD19A71D}" type="pres">
      <dgm:prSet presAssocID="{93405BF9-8388-43C1-8F78-E58825E7C9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9A0328-0B49-4217-AFF6-5718E9326BEA}" type="pres">
      <dgm:prSet presAssocID="{3B980A73-CDD2-475E-8877-8A43963DED2A}" presName="hierRoot1" presStyleCnt="0"/>
      <dgm:spPr/>
    </dgm:pt>
    <dgm:pt modelId="{A89CB41C-464A-4C68-8B98-B65783E87631}" type="pres">
      <dgm:prSet presAssocID="{3B980A73-CDD2-475E-8877-8A43963DED2A}" presName="composite" presStyleCnt="0"/>
      <dgm:spPr/>
    </dgm:pt>
    <dgm:pt modelId="{FD52AD82-327B-4AB3-A859-8AE53230B4E5}" type="pres">
      <dgm:prSet presAssocID="{3B980A73-CDD2-475E-8877-8A43963DED2A}" presName="background" presStyleLbl="node0" presStyleIdx="0" presStyleCnt="1"/>
      <dgm:spPr/>
    </dgm:pt>
    <dgm:pt modelId="{4C43436E-9A67-4A9D-817F-5A8BEA45FF61}" type="pres">
      <dgm:prSet presAssocID="{3B980A73-CDD2-475E-8877-8A43963DED2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8C5547-D6DD-492C-AF46-38F4CA07D6A4}" type="pres">
      <dgm:prSet presAssocID="{3B980A73-CDD2-475E-8877-8A43963DED2A}" presName="hierChild2" presStyleCnt="0"/>
      <dgm:spPr/>
    </dgm:pt>
    <dgm:pt modelId="{6D7B599C-98E4-4B31-91AE-31B895E11186}" type="pres">
      <dgm:prSet presAssocID="{AF15DAC5-B25E-4D7A-8697-26834BF90CF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D7EDEE6-FBB0-4453-8D9B-9711BADAB6E0}" type="pres">
      <dgm:prSet presAssocID="{D13D1392-AF51-4D93-B1FF-D855F13275D6}" presName="hierRoot2" presStyleCnt="0"/>
      <dgm:spPr/>
    </dgm:pt>
    <dgm:pt modelId="{F1E94033-6BDD-4A8B-9EAA-1D5B7142F080}" type="pres">
      <dgm:prSet presAssocID="{D13D1392-AF51-4D93-B1FF-D855F13275D6}" presName="composite2" presStyleCnt="0"/>
      <dgm:spPr/>
    </dgm:pt>
    <dgm:pt modelId="{CDD4AA3F-65B9-4B19-9E96-D8213F02B4E6}" type="pres">
      <dgm:prSet presAssocID="{D13D1392-AF51-4D93-B1FF-D855F13275D6}" presName="background2" presStyleLbl="node2" presStyleIdx="0" presStyleCnt="2"/>
      <dgm:spPr/>
    </dgm:pt>
    <dgm:pt modelId="{7BF2FAC1-A977-4D5D-B5C8-E1161168625F}" type="pres">
      <dgm:prSet presAssocID="{D13D1392-AF51-4D93-B1FF-D855F13275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00963-DBC1-4AEA-96E4-C9C9EECEDDCF}" type="pres">
      <dgm:prSet presAssocID="{D13D1392-AF51-4D93-B1FF-D855F13275D6}" presName="hierChild3" presStyleCnt="0"/>
      <dgm:spPr/>
    </dgm:pt>
    <dgm:pt modelId="{DCF92FBF-AC30-4F7E-8F9E-3755182D9069}" type="pres">
      <dgm:prSet presAssocID="{2B496A70-0CB2-49DE-A5D1-4A91874D34B9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E17FF28-17E1-4F15-9592-25EAC796EAB7}" type="pres">
      <dgm:prSet presAssocID="{5DD7602C-B22A-482D-A304-185D379A1A41}" presName="hierRoot3" presStyleCnt="0"/>
      <dgm:spPr/>
    </dgm:pt>
    <dgm:pt modelId="{FCF63C84-DCC2-41A2-963B-3EC122EB7805}" type="pres">
      <dgm:prSet presAssocID="{5DD7602C-B22A-482D-A304-185D379A1A41}" presName="composite3" presStyleCnt="0"/>
      <dgm:spPr/>
    </dgm:pt>
    <dgm:pt modelId="{F618EEF5-EEF5-4BCD-9A5E-C97E4FD30960}" type="pres">
      <dgm:prSet presAssocID="{5DD7602C-B22A-482D-A304-185D379A1A41}" presName="background3" presStyleLbl="node3" presStyleIdx="0" presStyleCnt="5"/>
      <dgm:spPr/>
    </dgm:pt>
    <dgm:pt modelId="{3B33538F-AB17-4965-ABBA-6B9009318E6E}" type="pres">
      <dgm:prSet presAssocID="{5DD7602C-B22A-482D-A304-185D379A1A4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16A30-652A-44D1-ACDD-CED2D0831536}" type="pres">
      <dgm:prSet presAssocID="{5DD7602C-B22A-482D-A304-185D379A1A41}" presName="hierChild4" presStyleCnt="0"/>
      <dgm:spPr/>
    </dgm:pt>
    <dgm:pt modelId="{C4431CB5-735B-495E-AD86-8C22ABA40C7A}" type="pres">
      <dgm:prSet presAssocID="{2A2F7DF9-5733-4FCA-9138-1DB84F5F0CBC}" presName="Name23" presStyleLbl="parChTrans1D4" presStyleIdx="0" presStyleCnt="10"/>
      <dgm:spPr/>
      <dgm:t>
        <a:bodyPr/>
        <a:lstStyle/>
        <a:p>
          <a:endParaRPr lang="ru-RU"/>
        </a:p>
      </dgm:t>
    </dgm:pt>
    <dgm:pt modelId="{64027C6C-21B4-42E3-914D-1225FA0493A1}" type="pres">
      <dgm:prSet presAssocID="{5B80CF1E-82B5-415D-AEB4-5432C46ECEF7}" presName="hierRoot4" presStyleCnt="0"/>
      <dgm:spPr/>
    </dgm:pt>
    <dgm:pt modelId="{43381B61-2EA7-4B0E-80FA-A5F4A3C568B1}" type="pres">
      <dgm:prSet presAssocID="{5B80CF1E-82B5-415D-AEB4-5432C46ECEF7}" presName="composite4" presStyleCnt="0"/>
      <dgm:spPr/>
    </dgm:pt>
    <dgm:pt modelId="{99FB2E7A-A592-4D78-A78C-D7F472FCAF97}" type="pres">
      <dgm:prSet presAssocID="{5B80CF1E-82B5-415D-AEB4-5432C46ECEF7}" presName="background4" presStyleLbl="node4" presStyleIdx="0" presStyleCnt="10"/>
      <dgm:spPr/>
    </dgm:pt>
    <dgm:pt modelId="{BDB993D1-E6D3-4470-A492-58F354C86FFA}" type="pres">
      <dgm:prSet presAssocID="{5B80CF1E-82B5-415D-AEB4-5432C46ECEF7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04394-5F1F-441B-BE73-3A875912BAAE}" type="pres">
      <dgm:prSet presAssocID="{5B80CF1E-82B5-415D-AEB4-5432C46ECEF7}" presName="hierChild5" presStyleCnt="0"/>
      <dgm:spPr/>
    </dgm:pt>
    <dgm:pt modelId="{4293CD70-516C-4BC5-807A-A852F5CD00A5}" type="pres">
      <dgm:prSet presAssocID="{A2EC5D52-1E7D-41EA-B20E-133CD97B1111}" presName="Name23" presStyleLbl="parChTrans1D4" presStyleIdx="1" presStyleCnt="10"/>
      <dgm:spPr/>
      <dgm:t>
        <a:bodyPr/>
        <a:lstStyle/>
        <a:p>
          <a:endParaRPr lang="ru-RU"/>
        </a:p>
      </dgm:t>
    </dgm:pt>
    <dgm:pt modelId="{EB6D69BD-7C89-45E5-8BCD-08B05316976F}" type="pres">
      <dgm:prSet presAssocID="{2DC1F367-A5DE-4F0E-84EA-4275C611035F}" presName="hierRoot4" presStyleCnt="0"/>
      <dgm:spPr/>
    </dgm:pt>
    <dgm:pt modelId="{68B93A38-49A8-44A7-9210-80D1115D4294}" type="pres">
      <dgm:prSet presAssocID="{2DC1F367-A5DE-4F0E-84EA-4275C611035F}" presName="composite4" presStyleCnt="0"/>
      <dgm:spPr/>
    </dgm:pt>
    <dgm:pt modelId="{D5678AC2-4DC7-4410-9F2C-FE013B2956FD}" type="pres">
      <dgm:prSet presAssocID="{2DC1F367-A5DE-4F0E-84EA-4275C611035F}" presName="background4" presStyleLbl="node4" presStyleIdx="1" presStyleCnt="10"/>
      <dgm:spPr/>
    </dgm:pt>
    <dgm:pt modelId="{D5867848-D04D-4BBD-AB5A-401625C120A2}" type="pres">
      <dgm:prSet presAssocID="{2DC1F367-A5DE-4F0E-84EA-4275C611035F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E8555-5F0C-4E43-B196-6ED33584DC49}" type="pres">
      <dgm:prSet presAssocID="{2DC1F367-A5DE-4F0E-84EA-4275C611035F}" presName="hierChild5" presStyleCnt="0"/>
      <dgm:spPr/>
    </dgm:pt>
    <dgm:pt modelId="{D5A8FDAF-F30D-4D51-8412-ACFF6FDA11AA}" type="pres">
      <dgm:prSet presAssocID="{830906A0-6621-4CA4-B98E-CF34F5465811}" presName="Name23" presStyleLbl="parChTrans1D4" presStyleIdx="2" presStyleCnt="10"/>
      <dgm:spPr/>
      <dgm:t>
        <a:bodyPr/>
        <a:lstStyle/>
        <a:p>
          <a:endParaRPr lang="ru-RU"/>
        </a:p>
      </dgm:t>
    </dgm:pt>
    <dgm:pt modelId="{1B73E422-8ADA-45F2-8816-1D8CB3473A27}" type="pres">
      <dgm:prSet presAssocID="{36FB7A42-93C1-43DE-B8CF-8ABAD8CEB1EB}" presName="hierRoot4" presStyleCnt="0"/>
      <dgm:spPr/>
    </dgm:pt>
    <dgm:pt modelId="{9EDF72A2-69B9-47A7-BDB5-93FDA38D14FE}" type="pres">
      <dgm:prSet presAssocID="{36FB7A42-93C1-43DE-B8CF-8ABAD8CEB1EB}" presName="composite4" presStyleCnt="0"/>
      <dgm:spPr/>
    </dgm:pt>
    <dgm:pt modelId="{1B8C4317-4DC8-497E-A309-1380BFAADDB8}" type="pres">
      <dgm:prSet presAssocID="{36FB7A42-93C1-43DE-B8CF-8ABAD8CEB1EB}" presName="background4" presStyleLbl="node4" presStyleIdx="2" presStyleCnt="10"/>
      <dgm:spPr/>
    </dgm:pt>
    <dgm:pt modelId="{F51C38AC-5345-4A38-912E-34AC1AC65C26}" type="pres">
      <dgm:prSet presAssocID="{36FB7A42-93C1-43DE-B8CF-8ABAD8CEB1EB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79752-BD09-4CCB-9589-435C05DCAB6C}" type="pres">
      <dgm:prSet presAssocID="{36FB7A42-93C1-43DE-B8CF-8ABAD8CEB1EB}" presName="hierChild5" presStyleCnt="0"/>
      <dgm:spPr/>
    </dgm:pt>
    <dgm:pt modelId="{E2C776A7-FA7B-4AF8-AB00-7F8F3473AED8}" type="pres">
      <dgm:prSet presAssocID="{DE73DC91-50AA-4FBB-AB57-D7472C514850}" presName="Name23" presStyleLbl="parChTrans1D4" presStyleIdx="3" presStyleCnt="10"/>
      <dgm:spPr/>
      <dgm:t>
        <a:bodyPr/>
        <a:lstStyle/>
        <a:p>
          <a:endParaRPr lang="ru-RU"/>
        </a:p>
      </dgm:t>
    </dgm:pt>
    <dgm:pt modelId="{223DFF51-CB6E-4106-9053-4230D3A1439D}" type="pres">
      <dgm:prSet presAssocID="{EE899D76-ED7F-4965-B15A-B00893E9FECB}" presName="hierRoot4" presStyleCnt="0"/>
      <dgm:spPr/>
    </dgm:pt>
    <dgm:pt modelId="{D60BA610-AA61-42AB-B380-95756597B496}" type="pres">
      <dgm:prSet presAssocID="{EE899D76-ED7F-4965-B15A-B00893E9FECB}" presName="composite4" presStyleCnt="0"/>
      <dgm:spPr/>
    </dgm:pt>
    <dgm:pt modelId="{7FF886BF-9AC9-470E-AB10-B089A9959FB7}" type="pres">
      <dgm:prSet presAssocID="{EE899D76-ED7F-4965-B15A-B00893E9FECB}" presName="background4" presStyleLbl="node4" presStyleIdx="3" presStyleCnt="10"/>
      <dgm:spPr/>
    </dgm:pt>
    <dgm:pt modelId="{F975CFFB-46A0-4356-8887-7A6D197CF21E}" type="pres">
      <dgm:prSet presAssocID="{EE899D76-ED7F-4965-B15A-B00893E9FECB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932F95-D297-42D0-89F4-1281CF5E63E8}" type="pres">
      <dgm:prSet presAssocID="{EE899D76-ED7F-4965-B15A-B00893E9FECB}" presName="hierChild5" presStyleCnt="0"/>
      <dgm:spPr/>
    </dgm:pt>
    <dgm:pt modelId="{AF5D689E-3193-49BA-8087-738109BBFFD4}" type="pres">
      <dgm:prSet presAssocID="{E269D414-99E0-40A0-A013-7B36DB53FFFE}" presName="Name17" presStyleLbl="parChTrans1D3" presStyleIdx="1" presStyleCnt="5"/>
      <dgm:spPr/>
      <dgm:t>
        <a:bodyPr/>
        <a:lstStyle/>
        <a:p>
          <a:endParaRPr lang="ru-RU"/>
        </a:p>
      </dgm:t>
    </dgm:pt>
    <dgm:pt modelId="{BF5FD3A7-018E-4FE6-A7CF-9F004B74D776}" type="pres">
      <dgm:prSet presAssocID="{FBE36E8C-6544-4E42-B028-A5EFDB59439C}" presName="hierRoot3" presStyleCnt="0"/>
      <dgm:spPr/>
    </dgm:pt>
    <dgm:pt modelId="{6FE0F93E-8543-4ED6-A0D7-E079D1C72D18}" type="pres">
      <dgm:prSet presAssocID="{FBE36E8C-6544-4E42-B028-A5EFDB59439C}" presName="composite3" presStyleCnt="0"/>
      <dgm:spPr/>
    </dgm:pt>
    <dgm:pt modelId="{CD2EF039-750D-46E2-A3AA-6997BCE13D37}" type="pres">
      <dgm:prSet presAssocID="{FBE36E8C-6544-4E42-B028-A5EFDB59439C}" presName="background3" presStyleLbl="node3" presStyleIdx="1" presStyleCnt="5"/>
      <dgm:spPr/>
    </dgm:pt>
    <dgm:pt modelId="{5F2185A6-BD96-41EB-A6FB-387DA97AF8B5}" type="pres">
      <dgm:prSet presAssocID="{FBE36E8C-6544-4E42-B028-A5EFDB59439C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A0D55-1B0A-46B9-A510-86B1F44D9C57}" type="pres">
      <dgm:prSet presAssocID="{FBE36E8C-6544-4E42-B028-A5EFDB59439C}" presName="hierChild4" presStyleCnt="0"/>
      <dgm:spPr/>
    </dgm:pt>
    <dgm:pt modelId="{8ED6AC30-00D6-48C1-9659-C4D1A978394C}" type="pres">
      <dgm:prSet presAssocID="{C1AF8941-49D6-4615-ABFE-C5CE51B4182A}" presName="Name23" presStyleLbl="parChTrans1D4" presStyleIdx="4" presStyleCnt="10"/>
      <dgm:spPr/>
      <dgm:t>
        <a:bodyPr/>
        <a:lstStyle/>
        <a:p>
          <a:endParaRPr lang="ru-RU"/>
        </a:p>
      </dgm:t>
    </dgm:pt>
    <dgm:pt modelId="{5A60AAF7-6517-433E-83B6-132FFABF9E52}" type="pres">
      <dgm:prSet presAssocID="{584A4159-BF4A-4E74-82CC-3D2C49D2D4C8}" presName="hierRoot4" presStyleCnt="0"/>
      <dgm:spPr/>
    </dgm:pt>
    <dgm:pt modelId="{57DDD52F-5975-4D09-A60B-41BFDD4CCC28}" type="pres">
      <dgm:prSet presAssocID="{584A4159-BF4A-4E74-82CC-3D2C49D2D4C8}" presName="composite4" presStyleCnt="0"/>
      <dgm:spPr/>
    </dgm:pt>
    <dgm:pt modelId="{53E95314-4968-43A2-8310-BBFA61E14075}" type="pres">
      <dgm:prSet presAssocID="{584A4159-BF4A-4E74-82CC-3D2C49D2D4C8}" presName="background4" presStyleLbl="node4" presStyleIdx="4" presStyleCnt="10"/>
      <dgm:spPr/>
    </dgm:pt>
    <dgm:pt modelId="{F08AE038-E1FC-42E0-87DF-E087E992B744}" type="pres">
      <dgm:prSet presAssocID="{584A4159-BF4A-4E74-82CC-3D2C49D2D4C8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928D5-DE42-4282-8F59-1A794A2C3C6E}" type="pres">
      <dgm:prSet presAssocID="{584A4159-BF4A-4E74-82CC-3D2C49D2D4C8}" presName="hierChild5" presStyleCnt="0"/>
      <dgm:spPr/>
    </dgm:pt>
    <dgm:pt modelId="{57BDA917-0ED4-44A3-827C-7D9BFB7394C0}" type="pres">
      <dgm:prSet presAssocID="{0565C88E-032B-4623-B533-826DC53FC5CF}" presName="Name23" presStyleLbl="parChTrans1D4" presStyleIdx="5" presStyleCnt="10"/>
      <dgm:spPr/>
      <dgm:t>
        <a:bodyPr/>
        <a:lstStyle/>
        <a:p>
          <a:endParaRPr lang="ru-RU"/>
        </a:p>
      </dgm:t>
    </dgm:pt>
    <dgm:pt modelId="{E9871797-46CE-4DE0-A3AD-59DEE8DABFF8}" type="pres">
      <dgm:prSet presAssocID="{44D3856F-2C25-48DB-A2C1-81FB13BD163B}" presName="hierRoot4" presStyleCnt="0"/>
      <dgm:spPr/>
    </dgm:pt>
    <dgm:pt modelId="{8E08E087-FBF9-4D61-9C5C-ADB8B1B2D508}" type="pres">
      <dgm:prSet presAssocID="{44D3856F-2C25-48DB-A2C1-81FB13BD163B}" presName="composite4" presStyleCnt="0"/>
      <dgm:spPr/>
    </dgm:pt>
    <dgm:pt modelId="{4168FEBC-5E66-424B-978B-D5B44FD2C164}" type="pres">
      <dgm:prSet presAssocID="{44D3856F-2C25-48DB-A2C1-81FB13BD163B}" presName="background4" presStyleLbl="node4" presStyleIdx="5" presStyleCnt="10"/>
      <dgm:spPr/>
    </dgm:pt>
    <dgm:pt modelId="{8D76050C-FAA2-4C46-97EF-7BB48A00F626}" type="pres">
      <dgm:prSet presAssocID="{44D3856F-2C25-48DB-A2C1-81FB13BD163B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E3F97-D96E-4202-92FD-7DC608573827}" type="pres">
      <dgm:prSet presAssocID="{44D3856F-2C25-48DB-A2C1-81FB13BD163B}" presName="hierChild5" presStyleCnt="0"/>
      <dgm:spPr/>
    </dgm:pt>
    <dgm:pt modelId="{D78F8CB2-4519-4476-8EE1-0B445E1034F5}" type="pres">
      <dgm:prSet presAssocID="{CE0C4FAD-1D05-4E62-AC0D-EAC9954C11DF}" presName="Name17" presStyleLbl="parChTrans1D3" presStyleIdx="2" presStyleCnt="5"/>
      <dgm:spPr/>
      <dgm:t>
        <a:bodyPr/>
        <a:lstStyle/>
        <a:p>
          <a:endParaRPr lang="ru-RU"/>
        </a:p>
      </dgm:t>
    </dgm:pt>
    <dgm:pt modelId="{2C73BA0A-81A3-42E5-A9F8-A9D590AD97CA}" type="pres">
      <dgm:prSet presAssocID="{9C4A66A4-7DC0-41EE-A023-CB2DFD6042E3}" presName="hierRoot3" presStyleCnt="0"/>
      <dgm:spPr/>
    </dgm:pt>
    <dgm:pt modelId="{3BB2C5FF-F09B-41DF-8EE7-1EFFFF336DA0}" type="pres">
      <dgm:prSet presAssocID="{9C4A66A4-7DC0-41EE-A023-CB2DFD6042E3}" presName="composite3" presStyleCnt="0"/>
      <dgm:spPr/>
    </dgm:pt>
    <dgm:pt modelId="{7F2008D2-FFF9-4B6A-B1BA-F4CC6A8C8D4F}" type="pres">
      <dgm:prSet presAssocID="{9C4A66A4-7DC0-41EE-A023-CB2DFD6042E3}" presName="background3" presStyleLbl="node3" presStyleIdx="2" presStyleCnt="5"/>
      <dgm:spPr/>
    </dgm:pt>
    <dgm:pt modelId="{CD2EACE3-0A62-457D-9164-16E3B836F775}" type="pres">
      <dgm:prSet presAssocID="{9C4A66A4-7DC0-41EE-A023-CB2DFD6042E3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1AFB33-4066-4132-9928-3414687F470A}" type="pres">
      <dgm:prSet presAssocID="{9C4A66A4-7DC0-41EE-A023-CB2DFD6042E3}" presName="hierChild4" presStyleCnt="0"/>
      <dgm:spPr/>
    </dgm:pt>
    <dgm:pt modelId="{C15150AF-7E24-4467-A07B-C60AD0614A61}" type="pres">
      <dgm:prSet presAssocID="{106BC4B0-8F25-41F4-AFE9-A8CB4AC973A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4E8E0C2-08B5-43BE-9E5A-463A510D3044}" type="pres">
      <dgm:prSet presAssocID="{A498D274-03F3-4E49-BD03-D8CCD371BE0B}" presName="hierRoot2" presStyleCnt="0"/>
      <dgm:spPr/>
    </dgm:pt>
    <dgm:pt modelId="{983F927B-CC27-43AF-AE1D-0C390462CB60}" type="pres">
      <dgm:prSet presAssocID="{A498D274-03F3-4E49-BD03-D8CCD371BE0B}" presName="composite2" presStyleCnt="0"/>
      <dgm:spPr/>
    </dgm:pt>
    <dgm:pt modelId="{D95AB6C0-F90C-4C2D-87B9-88415E527D55}" type="pres">
      <dgm:prSet presAssocID="{A498D274-03F3-4E49-BD03-D8CCD371BE0B}" presName="background2" presStyleLbl="node2" presStyleIdx="1" presStyleCnt="2"/>
      <dgm:spPr/>
    </dgm:pt>
    <dgm:pt modelId="{09FFDAEF-4923-456A-97B2-E8A290E0521A}" type="pres">
      <dgm:prSet presAssocID="{A498D274-03F3-4E49-BD03-D8CCD371BE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E5EDC-AA44-4EFC-806A-C781E0B25D52}" type="pres">
      <dgm:prSet presAssocID="{A498D274-03F3-4E49-BD03-D8CCD371BE0B}" presName="hierChild3" presStyleCnt="0"/>
      <dgm:spPr/>
    </dgm:pt>
    <dgm:pt modelId="{D34507C3-E72C-4879-82D8-8A4FD08810F6}" type="pres">
      <dgm:prSet presAssocID="{B44EEFEA-1189-46B3-8601-5946D0D3C327}" presName="Name17" presStyleLbl="parChTrans1D3" presStyleIdx="3" presStyleCnt="5"/>
      <dgm:spPr/>
      <dgm:t>
        <a:bodyPr/>
        <a:lstStyle/>
        <a:p>
          <a:endParaRPr lang="ru-RU"/>
        </a:p>
      </dgm:t>
    </dgm:pt>
    <dgm:pt modelId="{CC99DEC4-444F-4C0E-8E47-48B1AAFDAED1}" type="pres">
      <dgm:prSet presAssocID="{F34EEB18-8428-4A74-B982-1A1E40AF02E3}" presName="hierRoot3" presStyleCnt="0"/>
      <dgm:spPr/>
    </dgm:pt>
    <dgm:pt modelId="{0B9A4C47-076A-4441-BB4D-3DF1127AA6F4}" type="pres">
      <dgm:prSet presAssocID="{F34EEB18-8428-4A74-B982-1A1E40AF02E3}" presName="composite3" presStyleCnt="0"/>
      <dgm:spPr/>
    </dgm:pt>
    <dgm:pt modelId="{38FD3ED8-E59C-40D1-9B3B-CD7998EE112C}" type="pres">
      <dgm:prSet presAssocID="{F34EEB18-8428-4A74-B982-1A1E40AF02E3}" presName="background3" presStyleLbl="node3" presStyleIdx="3" presStyleCnt="5"/>
      <dgm:spPr/>
    </dgm:pt>
    <dgm:pt modelId="{A7FCEE6F-9710-4442-908B-FB3ACE84A46B}" type="pres">
      <dgm:prSet presAssocID="{F34EEB18-8428-4A74-B982-1A1E40AF02E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D3A01-3ECD-436B-8935-4037ADCD08AC}" type="pres">
      <dgm:prSet presAssocID="{F34EEB18-8428-4A74-B982-1A1E40AF02E3}" presName="hierChild4" presStyleCnt="0"/>
      <dgm:spPr/>
    </dgm:pt>
    <dgm:pt modelId="{79D42A93-2233-4E5A-BD86-0A52A0C4AAD8}" type="pres">
      <dgm:prSet presAssocID="{7ECC0B73-283F-476A-9657-2DEE58A9054A}" presName="Name23" presStyleLbl="parChTrans1D4" presStyleIdx="6" presStyleCnt="10"/>
      <dgm:spPr/>
      <dgm:t>
        <a:bodyPr/>
        <a:lstStyle/>
        <a:p>
          <a:endParaRPr lang="ru-RU"/>
        </a:p>
      </dgm:t>
    </dgm:pt>
    <dgm:pt modelId="{D9134BD0-839E-49E7-8929-42ADF389AEC9}" type="pres">
      <dgm:prSet presAssocID="{133658AB-D5A1-41D6-8247-800533EE9381}" presName="hierRoot4" presStyleCnt="0"/>
      <dgm:spPr/>
    </dgm:pt>
    <dgm:pt modelId="{D6BC6A78-BC39-4781-805F-D7C272FED143}" type="pres">
      <dgm:prSet presAssocID="{133658AB-D5A1-41D6-8247-800533EE9381}" presName="composite4" presStyleCnt="0"/>
      <dgm:spPr/>
    </dgm:pt>
    <dgm:pt modelId="{910E1A7A-DD01-4F27-A45D-90061ED4F399}" type="pres">
      <dgm:prSet presAssocID="{133658AB-D5A1-41D6-8247-800533EE9381}" presName="background4" presStyleLbl="node4" presStyleIdx="6" presStyleCnt="10"/>
      <dgm:spPr/>
    </dgm:pt>
    <dgm:pt modelId="{ED4082FB-64B4-409D-B398-2771CE8D7205}" type="pres">
      <dgm:prSet presAssocID="{133658AB-D5A1-41D6-8247-800533EE9381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BD980-D7C1-4180-A1C8-8565D06B1AB6}" type="pres">
      <dgm:prSet presAssocID="{133658AB-D5A1-41D6-8247-800533EE9381}" presName="hierChild5" presStyleCnt="0"/>
      <dgm:spPr/>
    </dgm:pt>
    <dgm:pt modelId="{CBA81BEE-E9B8-4F62-8DFD-162E96AC43E9}" type="pres">
      <dgm:prSet presAssocID="{5539DB4E-9ECE-43A8-8A98-AD08C312F71F}" presName="Name23" presStyleLbl="parChTrans1D4" presStyleIdx="7" presStyleCnt="10"/>
      <dgm:spPr/>
      <dgm:t>
        <a:bodyPr/>
        <a:lstStyle/>
        <a:p>
          <a:endParaRPr lang="ru-RU"/>
        </a:p>
      </dgm:t>
    </dgm:pt>
    <dgm:pt modelId="{BF58FBFE-5A82-4F10-9BF9-735D7A36521E}" type="pres">
      <dgm:prSet presAssocID="{F1C100B0-0D1C-4539-B4DA-BD5D4EF2C4BF}" presName="hierRoot4" presStyleCnt="0"/>
      <dgm:spPr/>
    </dgm:pt>
    <dgm:pt modelId="{A2BE77F6-0DC0-46C5-9AFE-E8FED30303B2}" type="pres">
      <dgm:prSet presAssocID="{F1C100B0-0D1C-4539-B4DA-BD5D4EF2C4BF}" presName="composite4" presStyleCnt="0"/>
      <dgm:spPr/>
    </dgm:pt>
    <dgm:pt modelId="{D92919A4-D6E6-40FE-A925-608405324BB2}" type="pres">
      <dgm:prSet presAssocID="{F1C100B0-0D1C-4539-B4DA-BD5D4EF2C4BF}" presName="background4" presStyleLbl="node4" presStyleIdx="7" presStyleCnt="10"/>
      <dgm:spPr/>
    </dgm:pt>
    <dgm:pt modelId="{223CE5AD-3727-4E1B-ABEB-FEC86C4D6E26}" type="pres">
      <dgm:prSet presAssocID="{F1C100B0-0D1C-4539-B4DA-BD5D4EF2C4BF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BA839-4EB7-407C-87F5-4B6F98C6F2E1}" type="pres">
      <dgm:prSet presAssocID="{F1C100B0-0D1C-4539-B4DA-BD5D4EF2C4BF}" presName="hierChild5" presStyleCnt="0"/>
      <dgm:spPr/>
    </dgm:pt>
    <dgm:pt modelId="{502D73BE-4D91-4E7E-8286-C4E526BFE5CC}" type="pres">
      <dgm:prSet presAssocID="{5546D56B-79E3-4ED2-B3B5-7F7F88DFE244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AD3BCA5-DEAA-4D9A-B3FB-FC692F5CBB68}" type="pres">
      <dgm:prSet presAssocID="{5231FF88-ABA9-4583-9724-41BD1AAFA2E0}" presName="hierRoot3" presStyleCnt="0"/>
      <dgm:spPr/>
    </dgm:pt>
    <dgm:pt modelId="{DCC2FEAC-CE56-4983-AB95-46E16D42E024}" type="pres">
      <dgm:prSet presAssocID="{5231FF88-ABA9-4583-9724-41BD1AAFA2E0}" presName="composite3" presStyleCnt="0"/>
      <dgm:spPr/>
    </dgm:pt>
    <dgm:pt modelId="{300C8437-712E-4B8D-A424-E7E657E1D187}" type="pres">
      <dgm:prSet presAssocID="{5231FF88-ABA9-4583-9724-41BD1AAFA2E0}" presName="background3" presStyleLbl="node3" presStyleIdx="4" presStyleCnt="5"/>
      <dgm:spPr/>
    </dgm:pt>
    <dgm:pt modelId="{8F9E6FB2-7BA6-4B59-835A-548DFB5D59A1}" type="pres">
      <dgm:prSet presAssocID="{5231FF88-ABA9-4583-9724-41BD1AAFA2E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772A21-FC07-4B44-8721-919F30086612}" type="pres">
      <dgm:prSet presAssocID="{5231FF88-ABA9-4583-9724-41BD1AAFA2E0}" presName="hierChild4" presStyleCnt="0"/>
      <dgm:spPr/>
    </dgm:pt>
    <dgm:pt modelId="{D969DF1D-B597-4ED7-8286-3AA50A36893D}" type="pres">
      <dgm:prSet presAssocID="{A890F597-6639-4AEE-A897-CFE844404269}" presName="Name23" presStyleLbl="parChTrans1D4" presStyleIdx="8" presStyleCnt="10"/>
      <dgm:spPr/>
      <dgm:t>
        <a:bodyPr/>
        <a:lstStyle/>
        <a:p>
          <a:endParaRPr lang="ru-RU"/>
        </a:p>
      </dgm:t>
    </dgm:pt>
    <dgm:pt modelId="{071D6D00-33DC-4B85-AB6C-6DA13F416750}" type="pres">
      <dgm:prSet presAssocID="{3E8B4A50-AAC0-4421-87FE-8148F730FAAC}" presName="hierRoot4" presStyleCnt="0"/>
      <dgm:spPr/>
    </dgm:pt>
    <dgm:pt modelId="{BC941BBB-8377-4CF9-BE57-B9BA60967C1D}" type="pres">
      <dgm:prSet presAssocID="{3E8B4A50-AAC0-4421-87FE-8148F730FAAC}" presName="composite4" presStyleCnt="0"/>
      <dgm:spPr/>
    </dgm:pt>
    <dgm:pt modelId="{749508AC-A0DC-4E5F-8213-FC9989E138C1}" type="pres">
      <dgm:prSet presAssocID="{3E8B4A50-AAC0-4421-87FE-8148F730FAAC}" presName="background4" presStyleLbl="node4" presStyleIdx="8" presStyleCnt="10"/>
      <dgm:spPr/>
    </dgm:pt>
    <dgm:pt modelId="{251D2049-34BE-4FDE-A00B-084F00999B27}" type="pres">
      <dgm:prSet presAssocID="{3E8B4A50-AAC0-4421-87FE-8148F730FAAC}" presName="text4" presStyleLbl="fgAcc4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CDEFD-114B-4172-BADC-43690DCE43FA}" type="pres">
      <dgm:prSet presAssocID="{3E8B4A50-AAC0-4421-87FE-8148F730FAAC}" presName="hierChild5" presStyleCnt="0"/>
      <dgm:spPr/>
    </dgm:pt>
    <dgm:pt modelId="{EFFED197-766C-4CA6-A52F-EC289D2DC28D}" type="pres">
      <dgm:prSet presAssocID="{3A997169-A7CC-4587-AED3-036F4D2F9018}" presName="Name23" presStyleLbl="parChTrans1D4" presStyleIdx="9" presStyleCnt="10"/>
      <dgm:spPr/>
      <dgm:t>
        <a:bodyPr/>
        <a:lstStyle/>
        <a:p>
          <a:endParaRPr lang="ru-RU"/>
        </a:p>
      </dgm:t>
    </dgm:pt>
    <dgm:pt modelId="{D37E83CF-AE09-4773-9D78-F176C0006D90}" type="pres">
      <dgm:prSet presAssocID="{251BCFDC-E501-47C8-BDC9-8A9C712DE214}" presName="hierRoot4" presStyleCnt="0"/>
      <dgm:spPr/>
    </dgm:pt>
    <dgm:pt modelId="{569B8AD7-E063-4A99-A0C1-E544E444908B}" type="pres">
      <dgm:prSet presAssocID="{251BCFDC-E501-47C8-BDC9-8A9C712DE214}" presName="composite4" presStyleCnt="0"/>
      <dgm:spPr/>
    </dgm:pt>
    <dgm:pt modelId="{0526DAAF-9C87-4950-A9E4-FC2A63766719}" type="pres">
      <dgm:prSet presAssocID="{251BCFDC-E501-47C8-BDC9-8A9C712DE214}" presName="background4" presStyleLbl="node4" presStyleIdx="9" presStyleCnt="10"/>
      <dgm:spPr/>
    </dgm:pt>
    <dgm:pt modelId="{D6E27E5A-5A40-4CDD-BDC2-53939DF0217A}" type="pres">
      <dgm:prSet presAssocID="{251BCFDC-E501-47C8-BDC9-8A9C712DE214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23675-046E-4BB4-BC94-070A32C2E847}" type="pres">
      <dgm:prSet presAssocID="{251BCFDC-E501-47C8-BDC9-8A9C712DE214}" presName="hierChild5" presStyleCnt="0"/>
      <dgm:spPr/>
    </dgm:pt>
  </dgm:ptLst>
  <dgm:cxnLst>
    <dgm:cxn modelId="{D9C18E5B-7EEB-4E1B-841F-0F5883EAE610}" type="presOf" srcId="{CE0C4FAD-1D05-4E62-AC0D-EAC9954C11DF}" destId="{D78F8CB2-4519-4476-8EE1-0B445E1034F5}" srcOrd="0" destOrd="0" presId="urn:microsoft.com/office/officeart/2005/8/layout/hierarchy1"/>
    <dgm:cxn modelId="{B61C42AB-2A30-4811-9A67-692382B00476}" type="presOf" srcId="{9C4A66A4-7DC0-41EE-A023-CB2DFD6042E3}" destId="{CD2EACE3-0A62-457D-9164-16E3B836F775}" srcOrd="0" destOrd="0" presId="urn:microsoft.com/office/officeart/2005/8/layout/hierarchy1"/>
    <dgm:cxn modelId="{3173EB29-31AC-42B1-9A53-D2F82A100544}" type="presOf" srcId="{A2EC5D52-1E7D-41EA-B20E-133CD97B1111}" destId="{4293CD70-516C-4BC5-807A-A852F5CD00A5}" srcOrd="0" destOrd="0" presId="urn:microsoft.com/office/officeart/2005/8/layout/hierarchy1"/>
    <dgm:cxn modelId="{01E383D6-3D4E-4DD7-99CD-EE159A917C4A}" type="presOf" srcId="{FBE36E8C-6544-4E42-B028-A5EFDB59439C}" destId="{5F2185A6-BD96-41EB-A6FB-387DA97AF8B5}" srcOrd="0" destOrd="0" presId="urn:microsoft.com/office/officeart/2005/8/layout/hierarchy1"/>
    <dgm:cxn modelId="{522B1D44-2C72-4453-B344-6D9026A161C5}" type="presOf" srcId="{AF15DAC5-B25E-4D7A-8697-26834BF90CF3}" destId="{6D7B599C-98E4-4B31-91AE-31B895E11186}" srcOrd="0" destOrd="0" presId="urn:microsoft.com/office/officeart/2005/8/layout/hierarchy1"/>
    <dgm:cxn modelId="{55EFE5F7-719A-44F1-8E5C-38616A866932}" type="presOf" srcId="{36FB7A42-93C1-43DE-B8CF-8ABAD8CEB1EB}" destId="{F51C38AC-5345-4A38-912E-34AC1AC65C26}" srcOrd="0" destOrd="0" presId="urn:microsoft.com/office/officeart/2005/8/layout/hierarchy1"/>
    <dgm:cxn modelId="{20E5B43E-424B-413B-91C4-F20609A867DA}" type="presOf" srcId="{830906A0-6621-4CA4-B98E-CF34F5465811}" destId="{D5A8FDAF-F30D-4D51-8412-ACFF6FDA11AA}" srcOrd="0" destOrd="0" presId="urn:microsoft.com/office/officeart/2005/8/layout/hierarchy1"/>
    <dgm:cxn modelId="{E8314B4B-4535-45D3-A064-CDD305D2DD27}" type="presOf" srcId="{5B80CF1E-82B5-415D-AEB4-5432C46ECEF7}" destId="{BDB993D1-E6D3-4470-A492-58F354C86FFA}" srcOrd="0" destOrd="0" presId="urn:microsoft.com/office/officeart/2005/8/layout/hierarchy1"/>
    <dgm:cxn modelId="{98BA8E8C-F992-42D4-AACC-D51B62E3F869}" srcId="{A498D274-03F3-4E49-BD03-D8CCD371BE0B}" destId="{F34EEB18-8428-4A74-B982-1A1E40AF02E3}" srcOrd="0" destOrd="0" parTransId="{B44EEFEA-1189-46B3-8601-5946D0D3C327}" sibTransId="{A0A78BB6-1F02-4089-87FD-BB898C95FED9}"/>
    <dgm:cxn modelId="{840C4988-354C-40E7-A93D-65F92E4AEF39}" srcId="{5231FF88-ABA9-4583-9724-41BD1AAFA2E0}" destId="{3E8B4A50-AAC0-4421-87FE-8148F730FAAC}" srcOrd="0" destOrd="0" parTransId="{A890F597-6639-4AEE-A897-CFE844404269}" sibTransId="{D8D7C1C3-BDF6-42D4-9B5F-C4EC05021D1D}"/>
    <dgm:cxn modelId="{12C914C8-9F57-46C3-8C8C-E41256E89F0D}" type="presOf" srcId="{251BCFDC-E501-47C8-BDC9-8A9C712DE214}" destId="{D6E27E5A-5A40-4CDD-BDC2-53939DF0217A}" srcOrd="0" destOrd="0" presId="urn:microsoft.com/office/officeart/2005/8/layout/hierarchy1"/>
    <dgm:cxn modelId="{6B62D4D4-9AD2-4905-86AB-926297031FB4}" type="presOf" srcId="{106BC4B0-8F25-41F4-AFE9-A8CB4AC973A7}" destId="{C15150AF-7E24-4467-A07B-C60AD0614A61}" srcOrd="0" destOrd="0" presId="urn:microsoft.com/office/officeart/2005/8/layout/hierarchy1"/>
    <dgm:cxn modelId="{AB187131-C98B-4469-8F10-95406C715838}" type="presOf" srcId="{5DD7602C-B22A-482D-A304-185D379A1A41}" destId="{3B33538F-AB17-4965-ABBA-6B9009318E6E}" srcOrd="0" destOrd="0" presId="urn:microsoft.com/office/officeart/2005/8/layout/hierarchy1"/>
    <dgm:cxn modelId="{6F8A4A63-60CD-417A-89F1-25ABA3AC30DB}" type="presOf" srcId="{133658AB-D5A1-41D6-8247-800533EE9381}" destId="{ED4082FB-64B4-409D-B398-2771CE8D7205}" srcOrd="0" destOrd="0" presId="urn:microsoft.com/office/officeart/2005/8/layout/hierarchy1"/>
    <dgm:cxn modelId="{A38082EE-BCD3-439C-81D4-DE7BAAE998E6}" srcId="{F34EEB18-8428-4A74-B982-1A1E40AF02E3}" destId="{F1C100B0-0D1C-4539-B4DA-BD5D4EF2C4BF}" srcOrd="1" destOrd="0" parTransId="{5539DB4E-9ECE-43A8-8A98-AD08C312F71F}" sibTransId="{3BE50FDE-1009-4B56-A886-09095E0FE2B1}"/>
    <dgm:cxn modelId="{B51B6086-87B7-4C2A-AFB1-BBA0AD34DCE1}" type="presOf" srcId="{2DC1F367-A5DE-4F0E-84EA-4275C611035F}" destId="{D5867848-D04D-4BBD-AB5A-401625C120A2}" srcOrd="0" destOrd="0" presId="urn:microsoft.com/office/officeart/2005/8/layout/hierarchy1"/>
    <dgm:cxn modelId="{1C89DE19-651F-45A0-AE3E-2F0BDEC169EA}" type="presOf" srcId="{E269D414-99E0-40A0-A013-7B36DB53FFFE}" destId="{AF5D689E-3193-49BA-8087-738109BBFFD4}" srcOrd="0" destOrd="0" presId="urn:microsoft.com/office/officeart/2005/8/layout/hierarchy1"/>
    <dgm:cxn modelId="{B74E2A39-FE6C-4BFA-9F9A-53E1EF1679B4}" type="presOf" srcId="{DE73DC91-50AA-4FBB-AB57-D7472C514850}" destId="{E2C776A7-FA7B-4AF8-AB00-7F8F3473AED8}" srcOrd="0" destOrd="0" presId="urn:microsoft.com/office/officeart/2005/8/layout/hierarchy1"/>
    <dgm:cxn modelId="{9B2AFB64-E435-434F-8AA2-5A53AB493F67}" srcId="{FBE36E8C-6544-4E42-B028-A5EFDB59439C}" destId="{584A4159-BF4A-4E74-82CC-3D2C49D2D4C8}" srcOrd="0" destOrd="0" parTransId="{C1AF8941-49D6-4615-ABFE-C5CE51B4182A}" sibTransId="{06599AB9-B5B9-4AEE-BA3D-46B238D79F6E}"/>
    <dgm:cxn modelId="{57CF7B05-B9F0-49F0-B02C-30EE5BC2E59C}" srcId="{D13D1392-AF51-4D93-B1FF-D855F13275D6}" destId="{5DD7602C-B22A-482D-A304-185D379A1A41}" srcOrd="0" destOrd="0" parTransId="{2B496A70-0CB2-49DE-A5D1-4A91874D34B9}" sibTransId="{8F582742-930A-4C13-9242-975B8225DEE5}"/>
    <dgm:cxn modelId="{EA24A804-F62D-4B02-85CB-CD0C2428DC81}" type="presOf" srcId="{3E8B4A50-AAC0-4421-87FE-8148F730FAAC}" destId="{251D2049-34BE-4FDE-A00B-084F00999B27}" srcOrd="0" destOrd="0" presId="urn:microsoft.com/office/officeart/2005/8/layout/hierarchy1"/>
    <dgm:cxn modelId="{FAC793A4-CFE4-4B6F-8775-B4BAC770EBE4}" srcId="{5231FF88-ABA9-4583-9724-41BD1AAFA2E0}" destId="{251BCFDC-E501-47C8-BDC9-8A9C712DE214}" srcOrd="1" destOrd="0" parTransId="{3A997169-A7CC-4587-AED3-036F4D2F9018}" sibTransId="{65C5A09A-F670-4B86-A8BE-1B6BCF018C56}"/>
    <dgm:cxn modelId="{19069A72-4778-44ED-AEE0-7CCC630DCE82}" srcId="{F34EEB18-8428-4A74-B982-1A1E40AF02E3}" destId="{133658AB-D5A1-41D6-8247-800533EE9381}" srcOrd="0" destOrd="0" parTransId="{7ECC0B73-283F-476A-9657-2DEE58A9054A}" sibTransId="{EE6CE7CF-A11F-431B-BFAC-4050C106A9C1}"/>
    <dgm:cxn modelId="{AFCB62CB-68A6-45EF-B7E6-AF918AAEAD59}" srcId="{A498D274-03F3-4E49-BD03-D8CCD371BE0B}" destId="{5231FF88-ABA9-4583-9724-41BD1AAFA2E0}" srcOrd="1" destOrd="0" parTransId="{5546D56B-79E3-4ED2-B3B5-7F7F88DFE244}" sibTransId="{D1DCF001-EB95-446F-AD38-B7B3BC73F459}"/>
    <dgm:cxn modelId="{D1B37CF2-32B3-402E-8760-CD62C4E3A1C1}" type="presOf" srcId="{2B496A70-0CB2-49DE-A5D1-4A91874D34B9}" destId="{DCF92FBF-AC30-4F7E-8F9E-3755182D9069}" srcOrd="0" destOrd="0" presId="urn:microsoft.com/office/officeart/2005/8/layout/hierarchy1"/>
    <dgm:cxn modelId="{8FEFFD10-06BB-4ADA-B26B-D178008651A9}" type="presOf" srcId="{A498D274-03F3-4E49-BD03-D8CCD371BE0B}" destId="{09FFDAEF-4923-456A-97B2-E8A290E0521A}" srcOrd="0" destOrd="0" presId="urn:microsoft.com/office/officeart/2005/8/layout/hierarchy1"/>
    <dgm:cxn modelId="{71CB93FE-9E55-426D-A184-B165670FE125}" type="presOf" srcId="{D13D1392-AF51-4D93-B1FF-D855F13275D6}" destId="{7BF2FAC1-A977-4D5D-B5C8-E1161168625F}" srcOrd="0" destOrd="0" presId="urn:microsoft.com/office/officeart/2005/8/layout/hierarchy1"/>
    <dgm:cxn modelId="{A71D38F8-0775-47D8-AC94-9B99F1B53671}" type="presOf" srcId="{5539DB4E-9ECE-43A8-8A98-AD08C312F71F}" destId="{CBA81BEE-E9B8-4F62-8DFD-162E96AC43E9}" srcOrd="0" destOrd="0" presId="urn:microsoft.com/office/officeart/2005/8/layout/hierarchy1"/>
    <dgm:cxn modelId="{94DCD5ED-A319-4977-BA55-8A064DB55E33}" type="presOf" srcId="{3A997169-A7CC-4587-AED3-036F4D2F9018}" destId="{EFFED197-766C-4CA6-A52F-EC289D2DC28D}" srcOrd="0" destOrd="0" presId="urn:microsoft.com/office/officeart/2005/8/layout/hierarchy1"/>
    <dgm:cxn modelId="{18C03A93-C16B-4E1E-AC14-B48F6DF86A60}" srcId="{D13D1392-AF51-4D93-B1FF-D855F13275D6}" destId="{FBE36E8C-6544-4E42-B028-A5EFDB59439C}" srcOrd="1" destOrd="0" parTransId="{E269D414-99E0-40A0-A013-7B36DB53FFFE}" sibTransId="{E6C10953-65FA-4039-A850-698157FDB817}"/>
    <dgm:cxn modelId="{3255C13C-CA85-4035-91BF-BE18A27F64C7}" type="presOf" srcId="{F1C100B0-0D1C-4539-B4DA-BD5D4EF2C4BF}" destId="{223CE5AD-3727-4E1B-ABEB-FEC86C4D6E26}" srcOrd="0" destOrd="0" presId="urn:microsoft.com/office/officeart/2005/8/layout/hierarchy1"/>
    <dgm:cxn modelId="{FC1288FA-36AE-45C8-BDC9-7B569EDAE093}" type="presOf" srcId="{5546D56B-79E3-4ED2-B3B5-7F7F88DFE244}" destId="{502D73BE-4D91-4E7E-8286-C4E526BFE5CC}" srcOrd="0" destOrd="0" presId="urn:microsoft.com/office/officeart/2005/8/layout/hierarchy1"/>
    <dgm:cxn modelId="{E15D1882-04EE-47FB-A2FD-0F8F22DB2B07}" srcId="{FBE36E8C-6544-4E42-B028-A5EFDB59439C}" destId="{44D3856F-2C25-48DB-A2C1-81FB13BD163B}" srcOrd="1" destOrd="0" parTransId="{0565C88E-032B-4623-B533-826DC53FC5CF}" sibTransId="{DBA3F6FB-62EE-4DE6-A7E9-E7CDA2F18513}"/>
    <dgm:cxn modelId="{664D722C-D844-4379-AAD9-28390DC981F3}" srcId="{3B980A73-CDD2-475E-8877-8A43963DED2A}" destId="{A498D274-03F3-4E49-BD03-D8CCD371BE0B}" srcOrd="1" destOrd="0" parTransId="{106BC4B0-8F25-41F4-AFE9-A8CB4AC973A7}" sibTransId="{4E7B48C0-6F77-4851-BED4-99BCEB7E0CA8}"/>
    <dgm:cxn modelId="{C44BC714-C106-4A27-AFC3-0084B4912CA5}" srcId="{5DD7602C-B22A-482D-A304-185D379A1A41}" destId="{2DC1F367-A5DE-4F0E-84EA-4275C611035F}" srcOrd="1" destOrd="0" parTransId="{A2EC5D52-1E7D-41EA-B20E-133CD97B1111}" sibTransId="{FC8C51DD-352A-4A0E-B9DB-ECEDFE146EE1}"/>
    <dgm:cxn modelId="{AE9F6843-DA8C-4802-9C0E-B30BF0A736B5}" type="presOf" srcId="{F34EEB18-8428-4A74-B982-1A1E40AF02E3}" destId="{A7FCEE6F-9710-4442-908B-FB3ACE84A46B}" srcOrd="0" destOrd="0" presId="urn:microsoft.com/office/officeart/2005/8/layout/hierarchy1"/>
    <dgm:cxn modelId="{FEA9825F-15D2-40FF-AEEA-C6C266BD7517}" srcId="{93405BF9-8388-43C1-8F78-E58825E7C946}" destId="{3B980A73-CDD2-475E-8877-8A43963DED2A}" srcOrd="0" destOrd="0" parTransId="{8302F325-BE9B-4990-8D36-9BBF212E3AA6}" sibTransId="{A281DAAA-E482-4F2B-B839-DB3F975BB1BB}"/>
    <dgm:cxn modelId="{B2684C62-DEDB-4EEE-AB57-701A4794313E}" srcId="{3B980A73-CDD2-475E-8877-8A43963DED2A}" destId="{D13D1392-AF51-4D93-B1FF-D855F13275D6}" srcOrd="0" destOrd="0" parTransId="{AF15DAC5-B25E-4D7A-8697-26834BF90CF3}" sibTransId="{71CD6110-6B3C-45A4-9CE4-DCF0C979691F}"/>
    <dgm:cxn modelId="{8FC3D35B-B29F-411A-9DDE-DFF637D5F66D}" type="presOf" srcId="{2A2F7DF9-5733-4FCA-9138-1DB84F5F0CBC}" destId="{C4431CB5-735B-495E-AD86-8C22ABA40C7A}" srcOrd="0" destOrd="0" presId="urn:microsoft.com/office/officeart/2005/8/layout/hierarchy1"/>
    <dgm:cxn modelId="{F81AEA46-B41F-41D3-9D2E-4CA1461FC119}" srcId="{5DD7602C-B22A-482D-A304-185D379A1A41}" destId="{36FB7A42-93C1-43DE-B8CF-8ABAD8CEB1EB}" srcOrd="2" destOrd="0" parTransId="{830906A0-6621-4CA4-B98E-CF34F5465811}" sibTransId="{02378653-25D3-4006-9D26-FD32ADCC2D07}"/>
    <dgm:cxn modelId="{0A028D82-BE26-4C4C-8693-1962A9528DCD}" srcId="{D13D1392-AF51-4D93-B1FF-D855F13275D6}" destId="{9C4A66A4-7DC0-41EE-A023-CB2DFD6042E3}" srcOrd="2" destOrd="0" parTransId="{CE0C4FAD-1D05-4E62-AC0D-EAC9954C11DF}" sibTransId="{791782DE-5B08-4F42-B39D-1B77E6C07E23}"/>
    <dgm:cxn modelId="{60200972-BCF1-42C0-BF87-3FE248F2E3DD}" type="presOf" srcId="{EE899D76-ED7F-4965-B15A-B00893E9FECB}" destId="{F975CFFB-46A0-4356-8887-7A6D197CF21E}" srcOrd="0" destOrd="0" presId="urn:microsoft.com/office/officeart/2005/8/layout/hierarchy1"/>
    <dgm:cxn modelId="{5E740998-0AF4-4477-A055-B672629DED29}" type="presOf" srcId="{0565C88E-032B-4623-B533-826DC53FC5CF}" destId="{57BDA917-0ED4-44A3-827C-7D9BFB7394C0}" srcOrd="0" destOrd="0" presId="urn:microsoft.com/office/officeart/2005/8/layout/hierarchy1"/>
    <dgm:cxn modelId="{F0D012B8-ABC1-4C7F-84D0-25FC51FAB557}" type="presOf" srcId="{7ECC0B73-283F-476A-9657-2DEE58A9054A}" destId="{79D42A93-2233-4E5A-BD86-0A52A0C4AAD8}" srcOrd="0" destOrd="0" presId="urn:microsoft.com/office/officeart/2005/8/layout/hierarchy1"/>
    <dgm:cxn modelId="{9E967DA3-255B-420B-B39E-91EC2A0DF4C1}" srcId="{5DD7602C-B22A-482D-A304-185D379A1A41}" destId="{EE899D76-ED7F-4965-B15A-B00893E9FECB}" srcOrd="3" destOrd="0" parTransId="{DE73DC91-50AA-4FBB-AB57-D7472C514850}" sibTransId="{720662E5-30D1-474B-90C6-58451CFBB63C}"/>
    <dgm:cxn modelId="{EEA62024-AC78-4676-B784-503AA8BFE8CE}" type="presOf" srcId="{5231FF88-ABA9-4583-9724-41BD1AAFA2E0}" destId="{8F9E6FB2-7BA6-4B59-835A-548DFB5D59A1}" srcOrd="0" destOrd="0" presId="urn:microsoft.com/office/officeart/2005/8/layout/hierarchy1"/>
    <dgm:cxn modelId="{8ADA4CDA-0493-4ADE-98FB-5FAA3F764E98}" type="presOf" srcId="{93405BF9-8388-43C1-8F78-E58825E7C946}" destId="{0F1F2727-C8C3-4986-AEB3-7F17BD19A71D}" srcOrd="0" destOrd="0" presId="urn:microsoft.com/office/officeart/2005/8/layout/hierarchy1"/>
    <dgm:cxn modelId="{66F9293B-9B62-4032-8ACF-9647CA05E6B2}" type="presOf" srcId="{C1AF8941-49D6-4615-ABFE-C5CE51B4182A}" destId="{8ED6AC30-00D6-48C1-9659-C4D1A978394C}" srcOrd="0" destOrd="0" presId="urn:microsoft.com/office/officeart/2005/8/layout/hierarchy1"/>
    <dgm:cxn modelId="{02CBBB80-86EA-4F30-A816-4A986D9B6B9E}" type="presOf" srcId="{3B980A73-CDD2-475E-8877-8A43963DED2A}" destId="{4C43436E-9A67-4A9D-817F-5A8BEA45FF61}" srcOrd="0" destOrd="0" presId="urn:microsoft.com/office/officeart/2005/8/layout/hierarchy1"/>
    <dgm:cxn modelId="{3BCA4B4C-842F-47AE-AA5A-1A9C06285A20}" type="presOf" srcId="{B44EEFEA-1189-46B3-8601-5946D0D3C327}" destId="{D34507C3-E72C-4879-82D8-8A4FD08810F6}" srcOrd="0" destOrd="0" presId="urn:microsoft.com/office/officeart/2005/8/layout/hierarchy1"/>
    <dgm:cxn modelId="{E64ED2BC-A68E-4D98-A973-80B78E2BCB76}" type="presOf" srcId="{584A4159-BF4A-4E74-82CC-3D2C49D2D4C8}" destId="{F08AE038-E1FC-42E0-87DF-E087E992B744}" srcOrd="0" destOrd="0" presId="urn:microsoft.com/office/officeart/2005/8/layout/hierarchy1"/>
    <dgm:cxn modelId="{762B6180-0FE8-4C92-8CB3-C333FA567E35}" srcId="{5DD7602C-B22A-482D-A304-185D379A1A41}" destId="{5B80CF1E-82B5-415D-AEB4-5432C46ECEF7}" srcOrd="0" destOrd="0" parTransId="{2A2F7DF9-5733-4FCA-9138-1DB84F5F0CBC}" sibTransId="{CD09C388-C187-4A2E-9CC9-1D7124E1D96C}"/>
    <dgm:cxn modelId="{0FEA08B0-CB6E-48AF-B329-FEB6E83C9160}" type="presOf" srcId="{A890F597-6639-4AEE-A897-CFE844404269}" destId="{D969DF1D-B597-4ED7-8286-3AA50A36893D}" srcOrd="0" destOrd="0" presId="urn:microsoft.com/office/officeart/2005/8/layout/hierarchy1"/>
    <dgm:cxn modelId="{A7D10B3C-B9DE-4035-8590-223EC753F86E}" type="presOf" srcId="{44D3856F-2C25-48DB-A2C1-81FB13BD163B}" destId="{8D76050C-FAA2-4C46-97EF-7BB48A00F626}" srcOrd="0" destOrd="0" presId="urn:microsoft.com/office/officeart/2005/8/layout/hierarchy1"/>
    <dgm:cxn modelId="{C5A98B44-62A6-437D-9F09-648EEDC8F76C}" type="presParOf" srcId="{0F1F2727-C8C3-4986-AEB3-7F17BD19A71D}" destId="{419A0328-0B49-4217-AFF6-5718E9326BEA}" srcOrd="0" destOrd="0" presId="urn:microsoft.com/office/officeart/2005/8/layout/hierarchy1"/>
    <dgm:cxn modelId="{1B6D5CCB-0FB6-4502-ADE1-BC15DE5CB811}" type="presParOf" srcId="{419A0328-0B49-4217-AFF6-5718E9326BEA}" destId="{A89CB41C-464A-4C68-8B98-B65783E87631}" srcOrd="0" destOrd="0" presId="urn:microsoft.com/office/officeart/2005/8/layout/hierarchy1"/>
    <dgm:cxn modelId="{94F12A73-573F-421E-B4E0-3E93C50ADD31}" type="presParOf" srcId="{A89CB41C-464A-4C68-8B98-B65783E87631}" destId="{FD52AD82-327B-4AB3-A859-8AE53230B4E5}" srcOrd="0" destOrd="0" presId="urn:microsoft.com/office/officeart/2005/8/layout/hierarchy1"/>
    <dgm:cxn modelId="{200445CD-D73E-4781-B4AA-15982A7F7400}" type="presParOf" srcId="{A89CB41C-464A-4C68-8B98-B65783E87631}" destId="{4C43436E-9A67-4A9D-817F-5A8BEA45FF61}" srcOrd="1" destOrd="0" presId="urn:microsoft.com/office/officeart/2005/8/layout/hierarchy1"/>
    <dgm:cxn modelId="{BB4B98B0-EC12-4894-B7A7-24B44C40A834}" type="presParOf" srcId="{419A0328-0B49-4217-AFF6-5718E9326BEA}" destId="{1B8C5547-D6DD-492C-AF46-38F4CA07D6A4}" srcOrd="1" destOrd="0" presId="urn:microsoft.com/office/officeart/2005/8/layout/hierarchy1"/>
    <dgm:cxn modelId="{8EB9EC96-F3AC-44A0-830B-476A84D1BE45}" type="presParOf" srcId="{1B8C5547-D6DD-492C-AF46-38F4CA07D6A4}" destId="{6D7B599C-98E4-4B31-91AE-31B895E11186}" srcOrd="0" destOrd="0" presId="urn:microsoft.com/office/officeart/2005/8/layout/hierarchy1"/>
    <dgm:cxn modelId="{0E7330EC-866E-49D9-BA89-27B5D81C3D81}" type="presParOf" srcId="{1B8C5547-D6DD-492C-AF46-38F4CA07D6A4}" destId="{9D7EDEE6-FBB0-4453-8D9B-9711BADAB6E0}" srcOrd="1" destOrd="0" presId="urn:microsoft.com/office/officeart/2005/8/layout/hierarchy1"/>
    <dgm:cxn modelId="{568C2D92-5439-4DC2-A172-A5B88AA310F6}" type="presParOf" srcId="{9D7EDEE6-FBB0-4453-8D9B-9711BADAB6E0}" destId="{F1E94033-6BDD-4A8B-9EAA-1D5B7142F080}" srcOrd="0" destOrd="0" presId="urn:microsoft.com/office/officeart/2005/8/layout/hierarchy1"/>
    <dgm:cxn modelId="{F2EA8EA5-A185-4F1C-A524-C1B0D430C65D}" type="presParOf" srcId="{F1E94033-6BDD-4A8B-9EAA-1D5B7142F080}" destId="{CDD4AA3F-65B9-4B19-9E96-D8213F02B4E6}" srcOrd="0" destOrd="0" presId="urn:microsoft.com/office/officeart/2005/8/layout/hierarchy1"/>
    <dgm:cxn modelId="{D06616DA-A551-4351-BEA3-28AEA0AC68BC}" type="presParOf" srcId="{F1E94033-6BDD-4A8B-9EAA-1D5B7142F080}" destId="{7BF2FAC1-A977-4D5D-B5C8-E1161168625F}" srcOrd="1" destOrd="0" presId="urn:microsoft.com/office/officeart/2005/8/layout/hierarchy1"/>
    <dgm:cxn modelId="{06308F86-D93D-41CE-B4B4-C6F3A421D558}" type="presParOf" srcId="{9D7EDEE6-FBB0-4453-8D9B-9711BADAB6E0}" destId="{4A300963-DBC1-4AEA-96E4-C9C9EECEDDCF}" srcOrd="1" destOrd="0" presId="urn:microsoft.com/office/officeart/2005/8/layout/hierarchy1"/>
    <dgm:cxn modelId="{99ED6FD3-7448-4B59-A4A1-66C4AE96F2A2}" type="presParOf" srcId="{4A300963-DBC1-4AEA-96E4-C9C9EECEDDCF}" destId="{DCF92FBF-AC30-4F7E-8F9E-3755182D9069}" srcOrd="0" destOrd="0" presId="urn:microsoft.com/office/officeart/2005/8/layout/hierarchy1"/>
    <dgm:cxn modelId="{AC03C157-101C-43B8-B79B-87241AB40288}" type="presParOf" srcId="{4A300963-DBC1-4AEA-96E4-C9C9EECEDDCF}" destId="{1E17FF28-17E1-4F15-9592-25EAC796EAB7}" srcOrd="1" destOrd="0" presId="urn:microsoft.com/office/officeart/2005/8/layout/hierarchy1"/>
    <dgm:cxn modelId="{074EE3D3-FD2E-43EB-9C2A-CE2A26CEC403}" type="presParOf" srcId="{1E17FF28-17E1-4F15-9592-25EAC796EAB7}" destId="{FCF63C84-DCC2-41A2-963B-3EC122EB7805}" srcOrd="0" destOrd="0" presId="urn:microsoft.com/office/officeart/2005/8/layout/hierarchy1"/>
    <dgm:cxn modelId="{639E9B05-C958-4484-A235-C0DEA9EBD93C}" type="presParOf" srcId="{FCF63C84-DCC2-41A2-963B-3EC122EB7805}" destId="{F618EEF5-EEF5-4BCD-9A5E-C97E4FD30960}" srcOrd="0" destOrd="0" presId="urn:microsoft.com/office/officeart/2005/8/layout/hierarchy1"/>
    <dgm:cxn modelId="{FFBB01F3-11CB-463C-8E56-1EC89847E8B7}" type="presParOf" srcId="{FCF63C84-DCC2-41A2-963B-3EC122EB7805}" destId="{3B33538F-AB17-4965-ABBA-6B9009318E6E}" srcOrd="1" destOrd="0" presId="urn:microsoft.com/office/officeart/2005/8/layout/hierarchy1"/>
    <dgm:cxn modelId="{E3ABAB95-81BE-4BAD-B837-9C26DA708F3B}" type="presParOf" srcId="{1E17FF28-17E1-4F15-9592-25EAC796EAB7}" destId="{25416A30-652A-44D1-ACDD-CED2D0831536}" srcOrd="1" destOrd="0" presId="urn:microsoft.com/office/officeart/2005/8/layout/hierarchy1"/>
    <dgm:cxn modelId="{9F595D61-3BD8-4AC9-B4E8-C16BC914BA42}" type="presParOf" srcId="{25416A30-652A-44D1-ACDD-CED2D0831536}" destId="{C4431CB5-735B-495E-AD86-8C22ABA40C7A}" srcOrd="0" destOrd="0" presId="urn:microsoft.com/office/officeart/2005/8/layout/hierarchy1"/>
    <dgm:cxn modelId="{A93340BB-C033-4B96-B5C9-1217A51E9718}" type="presParOf" srcId="{25416A30-652A-44D1-ACDD-CED2D0831536}" destId="{64027C6C-21B4-42E3-914D-1225FA0493A1}" srcOrd="1" destOrd="0" presId="urn:microsoft.com/office/officeart/2005/8/layout/hierarchy1"/>
    <dgm:cxn modelId="{D50C7F1C-359D-4CBF-B3AF-ABF062402429}" type="presParOf" srcId="{64027C6C-21B4-42E3-914D-1225FA0493A1}" destId="{43381B61-2EA7-4B0E-80FA-A5F4A3C568B1}" srcOrd="0" destOrd="0" presId="urn:microsoft.com/office/officeart/2005/8/layout/hierarchy1"/>
    <dgm:cxn modelId="{03912A03-451D-4C35-8681-A9396C7646B0}" type="presParOf" srcId="{43381B61-2EA7-4B0E-80FA-A5F4A3C568B1}" destId="{99FB2E7A-A592-4D78-A78C-D7F472FCAF97}" srcOrd="0" destOrd="0" presId="urn:microsoft.com/office/officeart/2005/8/layout/hierarchy1"/>
    <dgm:cxn modelId="{7862AB37-E7CF-4182-A0A5-9708476A6469}" type="presParOf" srcId="{43381B61-2EA7-4B0E-80FA-A5F4A3C568B1}" destId="{BDB993D1-E6D3-4470-A492-58F354C86FFA}" srcOrd="1" destOrd="0" presId="urn:microsoft.com/office/officeart/2005/8/layout/hierarchy1"/>
    <dgm:cxn modelId="{56054350-68D5-431C-A90A-B77CD818B82C}" type="presParOf" srcId="{64027C6C-21B4-42E3-914D-1225FA0493A1}" destId="{4C304394-5F1F-441B-BE73-3A875912BAAE}" srcOrd="1" destOrd="0" presId="urn:microsoft.com/office/officeart/2005/8/layout/hierarchy1"/>
    <dgm:cxn modelId="{8C5B3CE8-6CD1-4B4B-AAD5-5AF6CBEB2161}" type="presParOf" srcId="{25416A30-652A-44D1-ACDD-CED2D0831536}" destId="{4293CD70-516C-4BC5-807A-A852F5CD00A5}" srcOrd="2" destOrd="0" presId="urn:microsoft.com/office/officeart/2005/8/layout/hierarchy1"/>
    <dgm:cxn modelId="{4C2BA608-803C-4E32-A80E-8772A949F3A1}" type="presParOf" srcId="{25416A30-652A-44D1-ACDD-CED2D0831536}" destId="{EB6D69BD-7C89-45E5-8BCD-08B05316976F}" srcOrd="3" destOrd="0" presId="urn:microsoft.com/office/officeart/2005/8/layout/hierarchy1"/>
    <dgm:cxn modelId="{326AAEE6-706F-49E6-B535-4F8A1B2FEAC2}" type="presParOf" srcId="{EB6D69BD-7C89-45E5-8BCD-08B05316976F}" destId="{68B93A38-49A8-44A7-9210-80D1115D4294}" srcOrd="0" destOrd="0" presId="urn:microsoft.com/office/officeart/2005/8/layout/hierarchy1"/>
    <dgm:cxn modelId="{26B709E5-B9FC-4737-B325-EEF3743605E0}" type="presParOf" srcId="{68B93A38-49A8-44A7-9210-80D1115D4294}" destId="{D5678AC2-4DC7-4410-9F2C-FE013B2956FD}" srcOrd="0" destOrd="0" presId="urn:microsoft.com/office/officeart/2005/8/layout/hierarchy1"/>
    <dgm:cxn modelId="{86D6D703-8037-44FA-B6A3-850FAABB7EE3}" type="presParOf" srcId="{68B93A38-49A8-44A7-9210-80D1115D4294}" destId="{D5867848-D04D-4BBD-AB5A-401625C120A2}" srcOrd="1" destOrd="0" presId="urn:microsoft.com/office/officeart/2005/8/layout/hierarchy1"/>
    <dgm:cxn modelId="{0ED68DBA-210B-4D6F-BC9A-02A80CE7FFB2}" type="presParOf" srcId="{EB6D69BD-7C89-45E5-8BCD-08B05316976F}" destId="{C8BE8555-5F0C-4E43-B196-6ED33584DC49}" srcOrd="1" destOrd="0" presId="urn:microsoft.com/office/officeart/2005/8/layout/hierarchy1"/>
    <dgm:cxn modelId="{58745776-2C00-43B9-AFB0-ED99033AEE09}" type="presParOf" srcId="{25416A30-652A-44D1-ACDD-CED2D0831536}" destId="{D5A8FDAF-F30D-4D51-8412-ACFF6FDA11AA}" srcOrd="4" destOrd="0" presId="urn:microsoft.com/office/officeart/2005/8/layout/hierarchy1"/>
    <dgm:cxn modelId="{3F75559F-296D-44F4-96E3-743A6CC24B34}" type="presParOf" srcId="{25416A30-652A-44D1-ACDD-CED2D0831536}" destId="{1B73E422-8ADA-45F2-8816-1D8CB3473A27}" srcOrd="5" destOrd="0" presId="urn:microsoft.com/office/officeart/2005/8/layout/hierarchy1"/>
    <dgm:cxn modelId="{B266EE88-162D-45FF-8E74-203E9904E207}" type="presParOf" srcId="{1B73E422-8ADA-45F2-8816-1D8CB3473A27}" destId="{9EDF72A2-69B9-47A7-BDB5-93FDA38D14FE}" srcOrd="0" destOrd="0" presId="urn:microsoft.com/office/officeart/2005/8/layout/hierarchy1"/>
    <dgm:cxn modelId="{1126D1D4-230F-43B7-AA0A-BEE3D8061D2D}" type="presParOf" srcId="{9EDF72A2-69B9-47A7-BDB5-93FDA38D14FE}" destId="{1B8C4317-4DC8-497E-A309-1380BFAADDB8}" srcOrd="0" destOrd="0" presId="urn:microsoft.com/office/officeart/2005/8/layout/hierarchy1"/>
    <dgm:cxn modelId="{C5032054-B3A5-412F-AADB-B1B984E9E029}" type="presParOf" srcId="{9EDF72A2-69B9-47A7-BDB5-93FDA38D14FE}" destId="{F51C38AC-5345-4A38-912E-34AC1AC65C26}" srcOrd="1" destOrd="0" presId="urn:microsoft.com/office/officeart/2005/8/layout/hierarchy1"/>
    <dgm:cxn modelId="{46A1D6A8-639C-4075-A7EF-87FD99A32D4F}" type="presParOf" srcId="{1B73E422-8ADA-45F2-8816-1D8CB3473A27}" destId="{9B879752-BD09-4CCB-9589-435C05DCAB6C}" srcOrd="1" destOrd="0" presId="urn:microsoft.com/office/officeart/2005/8/layout/hierarchy1"/>
    <dgm:cxn modelId="{03BBC458-D360-43F6-A1B1-6DD8ADDF49ED}" type="presParOf" srcId="{25416A30-652A-44D1-ACDD-CED2D0831536}" destId="{E2C776A7-FA7B-4AF8-AB00-7F8F3473AED8}" srcOrd="6" destOrd="0" presId="urn:microsoft.com/office/officeart/2005/8/layout/hierarchy1"/>
    <dgm:cxn modelId="{1C4BE37D-ECBC-48B4-BC25-C3E70E2BF4D6}" type="presParOf" srcId="{25416A30-652A-44D1-ACDD-CED2D0831536}" destId="{223DFF51-CB6E-4106-9053-4230D3A1439D}" srcOrd="7" destOrd="0" presId="urn:microsoft.com/office/officeart/2005/8/layout/hierarchy1"/>
    <dgm:cxn modelId="{519AA1F5-355B-4639-AFAA-D27D767CD8DF}" type="presParOf" srcId="{223DFF51-CB6E-4106-9053-4230D3A1439D}" destId="{D60BA610-AA61-42AB-B380-95756597B496}" srcOrd="0" destOrd="0" presId="urn:microsoft.com/office/officeart/2005/8/layout/hierarchy1"/>
    <dgm:cxn modelId="{B38565F4-1E7F-4B1E-A49F-BBCEF1F6A30B}" type="presParOf" srcId="{D60BA610-AA61-42AB-B380-95756597B496}" destId="{7FF886BF-9AC9-470E-AB10-B089A9959FB7}" srcOrd="0" destOrd="0" presId="urn:microsoft.com/office/officeart/2005/8/layout/hierarchy1"/>
    <dgm:cxn modelId="{85FA1C0B-EFD6-4259-B996-C6FF42335092}" type="presParOf" srcId="{D60BA610-AA61-42AB-B380-95756597B496}" destId="{F975CFFB-46A0-4356-8887-7A6D197CF21E}" srcOrd="1" destOrd="0" presId="urn:microsoft.com/office/officeart/2005/8/layout/hierarchy1"/>
    <dgm:cxn modelId="{B7A72CD3-C887-4452-9099-D0EFA53E4B53}" type="presParOf" srcId="{223DFF51-CB6E-4106-9053-4230D3A1439D}" destId="{7B932F95-D297-42D0-89F4-1281CF5E63E8}" srcOrd="1" destOrd="0" presId="urn:microsoft.com/office/officeart/2005/8/layout/hierarchy1"/>
    <dgm:cxn modelId="{682ED084-1C04-4A53-B4E0-2D75666A49A8}" type="presParOf" srcId="{4A300963-DBC1-4AEA-96E4-C9C9EECEDDCF}" destId="{AF5D689E-3193-49BA-8087-738109BBFFD4}" srcOrd="2" destOrd="0" presId="urn:microsoft.com/office/officeart/2005/8/layout/hierarchy1"/>
    <dgm:cxn modelId="{4DFC3A7F-FB5B-4A35-99AA-A13C44A9AF0E}" type="presParOf" srcId="{4A300963-DBC1-4AEA-96E4-C9C9EECEDDCF}" destId="{BF5FD3A7-018E-4FE6-A7CF-9F004B74D776}" srcOrd="3" destOrd="0" presId="urn:microsoft.com/office/officeart/2005/8/layout/hierarchy1"/>
    <dgm:cxn modelId="{8BE7CD8D-0E01-4859-9FE7-A6DD3E1B9276}" type="presParOf" srcId="{BF5FD3A7-018E-4FE6-A7CF-9F004B74D776}" destId="{6FE0F93E-8543-4ED6-A0D7-E079D1C72D18}" srcOrd="0" destOrd="0" presId="urn:microsoft.com/office/officeart/2005/8/layout/hierarchy1"/>
    <dgm:cxn modelId="{78EF98C3-EDDF-4332-97BE-95373789C236}" type="presParOf" srcId="{6FE0F93E-8543-4ED6-A0D7-E079D1C72D18}" destId="{CD2EF039-750D-46E2-A3AA-6997BCE13D37}" srcOrd="0" destOrd="0" presId="urn:microsoft.com/office/officeart/2005/8/layout/hierarchy1"/>
    <dgm:cxn modelId="{F511F326-F147-4096-9C98-C69F382CDDC1}" type="presParOf" srcId="{6FE0F93E-8543-4ED6-A0D7-E079D1C72D18}" destId="{5F2185A6-BD96-41EB-A6FB-387DA97AF8B5}" srcOrd="1" destOrd="0" presId="urn:microsoft.com/office/officeart/2005/8/layout/hierarchy1"/>
    <dgm:cxn modelId="{FE38ACDF-0CB3-45A5-917E-F5B3363D548E}" type="presParOf" srcId="{BF5FD3A7-018E-4FE6-A7CF-9F004B74D776}" destId="{F38A0D55-1B0A-46B9-A510-86B1F44D9C57}" srcOrd="1" destOrd="0" presId="urn:microsoft.com/office/officeart/2005/8/layout/hierarchy1"/>
    <dgm:cxn modelId="{0F8C6FE9-3A02-47F2-B136-FAE65F3A527C}" type="presParOf" srcId="{F38A0D55-1B0A-46B9-A510-86B1F44D9C57}" destId="{8ED6AC30-00D6-48C1-9659-C4D1A978394C}" srcOrd="0" destOrd="0" presId="urn:microsoft.com/office/officeart/2005/8/layout/hierarchy1"/>
    <dgm:cxn modelId="{DBC18BF3-07DE-471A-A45B-CF08C4AA9D63}" type="presParOf" srcId="{F38A0D55-1B0A-46B9-A510-86B1F44D9C57}" destId="{5A60AAF7-6517-433E-83B6-132FFABF9E52}" srcOrd="1" destOrd="0" presId="urn:microsoft.com/office/officeart/2005/8/layout/hierarchy1"/>
    <dgm:cxn modelId="{41F1CBC9-40C2-4B80-B990-5AC90590360D}" type="presParOf" srcId="{5A60AAF7-6517-433E-83B6-132FFABF9E52}" destId="{57DDD52F-5975-4D09-A60B-41BFDD4CCC28}" srcOrd="0" destOrd="0" presId="urn:microsoft.com/office/officeart/2005/8/layout/hierarchy1"/>
    <dgm:cxn modelId="{ACF3D31A-2DCF-44F9-9A1A-643DBC5EDB0A}" type="presParOf" srcId="{57DDD52F-5975-4D09-A60B-41BFDD4CCC28}" destId="{53E95314-4968-43A2-8310-BBFA61E14075}" srcOrd="0" destOrd="0" presId="urn:microsoft.com/office/officeart/2005/8/layout/hierarchy1"/>
    <dgm:cxn modelId="{7F93910B-26D2-4C8F-B961-F7B099A5BF47}" type="presParOf" srcId="{57DDD52F-5975-4D09-A60B-41BFDD4CCC28}" destId="{F08AE038-E1FC-42E0-87DF-E087E992B744}" srcOrd="1" destOrd="0" presId="urn:microsoft.com/office/officeart/2005/8/layout/hierarchy1"/>
    <dgm:cxn modelId="{1D7733A8-0414-421E-AB2B-5A03C1239990}" type="presParOf" srcId="{5A60AAF7-6517-433E-83B6-132FFABF9E52}" destId="{E67928D5-DE42-4282-8F59-1A794A2C3C6E}" srcOrd="1" destOrd="0" presId="urn:microsoft.com/office/officeart/2005/8/layout/hierarchy1"/>
    <dgm:cxn modelId="{2E351804-FB6B-47F6-B56E-EE9FC420F810}" type="presParOf" srcId="{F38A0D55-1B0A-46B9-A510-86B1F44D9C57}" destId="{57BDA917-0ED4-44A3-827C-7D9BFB7394C0}" srcOrd="2" destOrd="0" presId="urn:microsoft.com/office/officeart/2005/8/layout/hierarchy1"/>
    <dgm:cxn modelId="{FB2A2A9D-9968-4302-8ED8-2F650ADFFBD9}" type="presParOf" srcId="{F38A0D55-1B0A-46B9-A510-86B1F44D9C57}" destId="{E9871797-46CE-4DE0-A3AD-59DEE8DABFF8}" srcOrd="3" destOrd="0" presId="urn:microsoft.com/office/officeart/2005/8/layout/hierarchy1"/>
    <dgm:cxn modelId="{78B93C1B-9496-45D5-B651-C960410899C1}" type="presParOf" srcId="{E9871797-46CE-4DE0-A3AD-59DEE8DABFF8}" destId="{8E08E087-FBF9-4D61-9C5C-ADB8B1B2D508}" srcOrd="0" destOrd="0" presId="urn:microsoft.com/office/officeart/2005/8/layout/hierarchy1"/>
    <dgm:cxn modelId="{A6C6F14A-2284-402F-AEB8-2B3C355E0AF5}" type="presParOf" srcId="{8E08E087-FBF9-4D61-9C5C-ADB8B1B2D508}" destId="{4168FEBC-5E66-424B-978B-D5B44FD2C164}" srcOrd="0" destOrd="0" presId="urn:microsoft.com/office/officeart/2005/8/layout/hierarchy1"/>
    <dgm:cxn modelId="{8C681502-6F1D-4FBA-B2FA-2263EF352011}" type="presParOf" srcId="{8E08E087-FBF9-4D61-9C5C-ADB8B1B2D508}" destId="{8D76050C-FAA2-4C46-97EF-7BB48A00F626}" srcOrd="1" destOrd="0" presId="urn:microsoft.com/office/officeart/2005/8/layout/hierarchy1"/>
    <dgm:cxn modelId="{2F0ED01B-BE8F-4CB2-932C-344327A323AE}" type="presParOf" srcId="{E9871797-46CE-4DE0-A3AD-59DEE8DABFF8}" destId="{D2CE3F97-D96E-4202-92FD-7DC608573827}" srcOrd="1" destOrd="0" presId="urn:microsoft.com/office/officeart/2005/8/layout/hierarchy1"/>
    <dgm:cxn modelId="{B8672636-39D5-4D54-9839-0C76E7E6D095}" type="presParOf" srcId="{4A300963-DBC1-4AEA-96E4-C9C9EECEDDCF}" destId="{D78F8CB2-4519-4476-8EE1-0B445E1034F5}" srcOrd="4" destOrd="0" presId="urn:microsoft.com/office/officeart/2005/8/layout/hierarchy1"/>
    <dgm:cxn modelId="{4D92FF00-0560-4F34-9518-8EECECF3BC87}" type="presParOf" srcId="{4A300963-DBC1-4AEA-96E4-C9C9EECEDDCF}" destId="{2C73BA0A-81A3-42E5-A9F8-A9D590AD97CA}" srcOrd="5" destOrd="0" presId="urn:microsoft.com/office/officeart/2005/8/layout/hierarchy1"/>
    <dgm:cxn modelId="{899897CC-1BC7-41A0-8207-5CD8207D743A}" type="presParOf" srcId="{2C73BA0A-81A3-42E5-A9F8-A9D590AD97CA}" destId="{3BB2C5FF-F09B-41DF-8EE7-1EFFFF336DA0}" srcOrd="0" destOrd="0" presId="urn:microsoft.com/office/officeart/2005/8/layout/hierarchy1"/>
    <dgm:cxn modelId="{47089F87-D5F1-4660-9E56-3EAC4E9D1F70}" type="presParOf" srcId="{3BB2C5FF-F09B-41DF-8EE7-1EFFFF336DA0}" destId="{7F2008D2-FFF9-4B6A-B1BA-F4CC6A8C8D4F}" srcOrd="0" destOrd="0" presId="urn:microsoft.com/office/officeart/2005/8/layout/hierarchy1"/>
    <dgm:cxn modelId="{DFF2AD38-A964-4195-8798-78F7F337944C}" type="presParOf" srcId="{3BB2C5FF-F09B-41DF-8EE7-1EFFFF336DA0}" destId="{CD2EACE3-0A62-457D-9164-16E3B836F775}" srcOrd="1" destOrd="0" presId="urn:microsoft.com/office/officeart/2005/8/layout/hierarchy1"/>
    <dgm:cxn modelId="{6AA0B980-CAAD-4337-B145-6BC495FB488B}" type="presParOf" srcId="{2C73BA0A-81A3-42E5-A9F8-A9D590AD97CA}" destId="{C51AFB33-4066-4132-9928-3414687F470A}" srcOrd="1" destOrd="0" presId="urn:microsoft.com/office/officeart/2005/8/layout/hierarchy1"/>
    <dgm:cxn modelId="{340416C3-FF69-44AA-895E-71C18EDA1A14}" type="presParOf" srcId="{1B8C5547-D6DD-492C-AF46-38F4CA07D6A4}" destId="{C15150AF-7E24-4467-A07B-C60AD0614A61}" srcOrd="2" destOrd="0" presId="urn:microsoft.com/office/officeart/2005/8/layout/hierarchy1"/>
    <dgm:cxn modelId="{33B184DF-80C0-467F-83CB-FDEC2B23D828}" type="presParOf" srcId="{1B8C5547-D6DD-492C-AF46-38F4CA07D6A4}" destId="{54E8E0C2-08B5-43BE-9E5A-463A510D3044}" srcOrd="3" destOrd="0" presId="urn:microsoft.com/office/officeart/2005/8/layout/hierarchy1"/>
    <dgm:cxn modelId="{CC2B674C-BC28-4C74-A4EB-56875C5A23A7}" type="presParOf" srcId="{54E8E0C2-08B5-43BE-9E5A-463A510D3044}" destId="{983F927B-CC27-43AF-AE1D-0C390462CB60}" srcOrd="0" destOrd="0" presId="urn:microsoft.com/office/officeart/2005/8/layout/hierarchy1"/>
    <dgm:cxn modelId="{EE419D35-7B36-4C38-AFCB-D0851046B5EE}" type="presParOf" srcId="{983F927B-CC27-43AF-AE1D-0C390462CB60}" destId="{D95AB6C0-F90C-4C2D-87B9-88415E527D55}" srcOrd="0" destOrd="0" presId="urn:microsoft.com/office/officeart/2005/8/layout/hierarchy1"/>
    <dgm:cxn modelId="{B7120873-E2A9-4BDC-89B0-3D080B32EDC9}" type="presParOf" srcId="{983F927B-CC27-43AF-AE1D-0C390462CB60}" destId="{09FFDAEF-4923-456A-97B2-E8A290E0521A}" srcOrd="1" destOrd="0" presId="urn:microsoft.com/office/officeart/2005/8/layout/hierarchy1"/>
    <dgm:cxn modelId="{1D55490F-B397-407A-A8BD-3EFC1F500640}" type="presParOf" srcId="{54E8E0C2-08B5-43BE-9E5A-463A510D3044}" destId="{67CE5EDC-AA44-4EFC-806A-C781E0B25D52}" srcOrd="1" destOrd="0" presId="urn:microsoft.com/office/officeart/2005/8/layout/hierarchy1"/>
    <dgm:cxn modelId="{25554951-2DA9-4FEF-A185-DDB7402CB958}" type="presParOf" srcId="{67CE5EDC-AA44-4EFC-806A-C781E0B25D52}" destId="{D34507C3-E72C-4879-82D8-8A4FD08810F6}" srcOrd="0" destOrd="0" presId="urn:microsoft.com/office/officeart/2005/8/layout/hierarchy1"/>
    <dgm:cxn modelId="{27737EEA-2E3C-42E9-8FA7-36EA2CB7FC23}" type="presParOf" srcId="{67CE5EDC-AA44-4EFC-806A-C781E0B25D52}" destId="{CC99DEC4-444F-4C0E-8E47-48B1AAFDAED1}" srcOrd="1" destOrd="0" presId="urn:microsoft.com/office/officeart/2005/8/layout/hierarchy1"/>
    <dgm:cxn modelId="{C09FEA5C-B5CD-4BA6-8F98-C7B0A1368A74}" type="presParOf" srcId="{CC99DEC4-444F-4C0E-8E47-48B1AAFDAED1}" destId="{0B9A4C47-076A-4441-BB4D-3DF1127AA6F4}" srcOrd="0" destOrd="0" presId="urn:microsoft.com/office/officeart/2005/8/layout/hierarchy1"/>
    <dgm:cxn modelId="{50118707-CE5E-4DA0-8FB8-F15ED78CC019}" type="presParOf" srcId="{0B9A4C47-076A-4441-BB4D-3DF1127AA6F4}" destId="{38FD3ED8-E59C-40D1-9B3B-CD7998EE112C}" srcOrd="0" destOrd="0" presId="urn:microsoft.com/office/officeart/2005/8/layout/hierarchy1"/>
    <dgm:cxn modelId="{0F2AFFFD-9DBC-4C91-96AA-490FC80266A9}" type="presParOf" srcId="{0B9A4C47-076A-4441-BB4D-3DF1127AA6F4}" destId="{A7FCEE6F-9710-4442-908B-FB3ACE84A46B}" srcOrd="1" destOrd="0" presId="urn:microsoft.com/office/officeart/2005/8/layout/hierarchy1"/>
    <dgm:cxn modelId="{429F2BA8-4B17-493A-A2CC-C71F425D1EBC}" type="presParOf" srcId="{CC99DEC4-444F-4C0E-8E47-48B1AAFDAED1}" destId="{026D3A01-3ECD-436B-8935-4037ADCD08AC}" srcOrd="1" destOrd="0" presId="urn:microsoft.com/office/officeart/2005/8/layout/hierarchy1"/>
    <dgm:cxn modelId="{666B7215-EC61-44FD-8720-0BC10E05E564}" type="presParOf" srcId="{026D3A01-3ECD-436B-8935-4037ADCD08AC}" destId="{79D42A93-2233-4E5A-BD86-0A52A0C4AAD8}" srcOrd="0" destOrd="0" presId="urn:microsoft.com/office/officeart/2005/8/layout/hierarchy1"/>
    <dgm:cxn modelId="{583ED826-C9B1-4BD0-ACDC-B2DD8C917919}" type="presParOf" srcId="{026D3A01-3ECD-436B-8935-4037ADCD08AC}" destId="{D9134BD0-839E-49E7-8929-42ADF389AEC9}" srcOrd="1" destOrd="0" presId="urn:microsoft.com/office/officeart/2005/8/layout/hierarchy1"/>
    <dgm:cxn modelId="{77EAA924-5104-4CD5-81FF-915CEFF3848D}" type="presParOf" srcId="{D9134BD0-839E-49E7-8929-42ADF389AEC9}" destId="{D6BC6A78-BC39-4781-805F-D7C272FED143}" srcOrd="0" destOrd="0" presId="urn:microsoft.com/office/officeart/2005/8/layout/hierarchy1"/>
    <dgm:cxn modelId="{23BF6CB5-FE4E-4235-B931-94E29317A3E8}" type="presParOf" srcId="{D6BC6A78-BC39-4781-805F-D7C272FED143}" destId="{910E1A7A-DD01-4F27-A45D-90061ED4F399}" srcOrd="0" destOrd="0" presId="urn:microsoft.com/office/officeart/2005/8/layout/hierarchy1"/>
    <dgm:cxn modelId="{9E1BD4D5-DD79-4420-A716-074192A05A41}" type="presParOf" srcId="{D6BC6A78-BC39-4781-805F-D7C272FED143}" destId="{ED4082FB-64B4-409D-B398-2771CE8D7205}" srcOrd="1" destOrd="0" presId="urn:microsoft.com/office/officeart/2005/8/layout/hierarchy1"/>
    <dgm:cxn modelId="{111D49BA-B0D1-4DF8-9E7A-389211C42143}" type="presParOf" srcId="{D9134BD0-839E-49E7-8929-42ADF389AEC9}" destId="{91DBD980-D7C1-4180-A1C8-8565D06B1AB6}" srcOrd="1" destOrd="0" presId="urn:microsoft.com/office/officeart/2005/8/layout/hierarchy1"/>
    <dgm:cxn modelId="{D9833DE2-E17D-4A22-A658-736ED21D3543}" type="presParOf" srcId="{026D3A01-3ECD-436B-8935-4037ADCD08AC}" destId="{CBA81BEE-E9B8-4F62-8DFD-162E96AC43E9}" srcOrd="2" destOrd="0" presId="urn:microsoft.com/office/officeart/2005/8/layout/hierarchy1"/>
    <dgm:cxn modelId="{5CA3C204-3353-4DBF-83EE-1EA88F4A799B}" type="presParOf" srcId="{026D3A01-3ECD-436B-8935-4037ADCD08AC}" destId="{BF58FBFE-5A82-4F10-9BF9-735D7A36521E}" srcOrd="3" destOrd="0" presId="urn:microsoft.com/office/officeart/2005/8/layout/hierarchy1"/>
    <dgm:cxn modelId="{A80E29E4-D7DB-440A-917C-A80958F960E7}" type="presParOf" srcId="{BF58FBFE-5A82-4F10-9BF9-735D7A36521E}" destId="{A2BE77F6-0DC0-46C5-9AFE-E8FED30303B2}" srcOrd="0" destOrd="0" presId="urn:microsoft.com/office/officeart/2005/8/layout/hierarchy1"/>
    <dgm:cxn modelId="{993AB406-8FFE-46E5-8D6C-9C2A094156EE}" type="presParOf" srcId="{A2BE77F6-0DC0-46C5-9AFE-E8FED30303B2}" destId="{D92919A4-D6E6-40FE-A925-608405324BB2}" srcOrd="0" destOrd="0" presId="urn:microsoft.com/office/officeart/2005/8/layout/hierarchy1"/>
    <dgm:cxn modelId="{5BFD0F31-3600-476E-8E59-7F57DB57E540}" type="presParOf" srcId="{A2BE77F6-0DC0-46C5-9AFE-E8FED30303B2}" destId="{223CE5AD-3727-4E1B-ABEB-FEC86C4D6E26}" srcOrd="1" destOrd="0" presId="urn:microsoft.com/office/officeart/2005/8/layout/hierarchy1"/>
    <dgm:cxn modelId="{9B4241F3-08F7-4AF8-B1B5-72FF1B7566FF}" type="presParOf" srcId="{BF58FBFE-5A82-4F10-9BF9-735D7A36521E}" destId="{60DBA839-4EB7-407C-87F5-4B6F98C6F2E1}" srcOrd="1" destOrd="0" presId="urn:microsoft.com/office/officeart/2005/8/layout/hierarchy1"/>
    <dgm:cxn modelId="{B09EA518-5ED9-447D-ABA5-521E455C87D8}" type="presParOf" srcId="{67CE5EDC-AA44-4EFC-806A-C781E0B25D52}" destId="{502D73BE-4D91-4E7E-8286-C4E526BFE5CC}" srcOrd="2" destOrd="0" presId="urn:microsoft.com/office/officeart/2005/8/layout/hierarchy1"/>
    <dgm:cxn modelId="{5F2553A7-CBDE-4430-9196-E7533AE248E4}" type="presParOf" srcId="{67CE5EDC-AA44-4EFC-806A-C781E0B25D52}" destId="{7AD3BCA5-DEAA-4D9A-B3FB-FC692F5CBB68}" srcOrd="3" destOrd="0" presId="urn:microsoft.com/office/officeart/2005/8/layout/hierarchy1"/>
    <dgm:cxn modelId="{C075A07F-8342-4729-A661-D2B8576D945D}" type="presParOf" srcId="{7AD3BCA5-DEAA-4D9A-B3FB-FC692F5CBB68}" destId="{DCC2FEAC-CE56-4983-AB95-46E16D42E024}" srcOrd="0" destOrd="0" presId="urn:microsoft.com/office/officeart/2005/8/layout/hierarchy1"/>
    <dgm:cxn modelId="{066BAAAC-595A-4D95-9C37-F5722CD06BF4}" type="presParOf" srcId="{DCC2FEAC-CE56-4983-AB95-46E16D42E024}" destId="{300C8437-712E-4B8D-A424-E7E657E1D187}" srcOrd="0" destOrd="0" presId="urn:microsoft.com/office/officeart/2005/8/layout/hierarchy1"/>
    <dgm:cxn modelId="{2504FE91-4DA8-4FAB-8738-71BF844A4243}" type="presParOf" srcId="{DCC2FEAC-CE56-4983-AB95-46E16D42E024}" destId="{8F9E6FB2-7BA6-4B59-835A-548DFB5D59A1}" srcOrd="1" destOrd="0" presId="urn:microsoft.com/office/officeart/2005/8/layout/hierarchy1"/>
    <dgm:cxn modelId="{478D03F0-AF2D-4174-91C1-85AF14E73A8D}" type="presParOf" srcId="{7AD3BCA5-DEAA-4D9A-B3FB-FC692F5CBB68}" destId="{66772A21-FC07-4B44-8721-919F30086612}" srcOrd="1" destOrd="0" presId="urn:microsoft.com/office/officeart/2005/8/layout/hierarchy1"/>
    <dgm:cxn modelId="{91BE03CB-ED47-48E5-AA70-02ED73581E83}" type="presParOf" srcId="{66772A21-FC07-4B44-8721-919F30086612}" destId="{D969DF1D-B597-4ED7-8286-3AA50A36893D}" srcOrd="0" destOrd="0" presId="urn:microsoft.com/office/officeart/2005/8/layout/hierarchy1"/>
    <dgm:cxn modelId="{41FD99EE-6407-47C4-9CCB-C982049A61D6}" type="presParOf" srcId="{66772A21-FC07-4B44-8721-919F30086612}" destId="{071D6D00-33DC-4B85-AB6C-6DA13F416750}" srcOrd="1" destOrd="0" presId="urn:microsoft.com/office/officeart/2005/8/layout/hierarchy1"/>
    <dgm:cxn modelId="{709577B6-973A-4335-9E54-71803BA2B4EA}" type="presParOf" srcId="{071D6D00-33DC-4B85-AB6C-6DA13F416750}" destId="{BC941BBB-8377-4CF9-BE57-B9BA60967C1D}" srcOrd="0" destOrd="0" presId="urn:microsoft.com/office/officeart/2005/8/layout/hierarchy1"/>
    <dgm:cxn modelId="{F922B2D9-BF90-488E-A21A-16C01092EEF3}" type="presParOf" srcId="{BC941BBB-8377-4CF9-BE57-B9BA60967C1D}" destId="{749508AC-A0DC-4E5F-8213-FC9989E138C1}" srcOrd="0" destOrd="0" presId="urn:microsoft.com/office/officeart/2005/8/layout/hierarchy1"/>
    <dgm:cxn modelId="{529C55FC-CA9F-4167-BC4B-C6218E0821EC}" type="presParOf" srcId="{BC941BBB-8377-4CF9-BE57-B9BA60967C1D}" destId="{251D2049-34BE-4FDE-A00B-084F00999B27}" srcOrd="1" destOrd="0" presId="urn:microsoft.com/office/officeart/2005/8/layout/hierarchy1"/>
    <dgm:cxn modelId="{1739BAFE-F095-4098-A162-DCAA22BFC845}" type="presParOf" srcId="{071D6D00-33DC-4B85-AB6C-6DA13F416750}" destId="{512CDEFD-114B-4172-BADC-43690DCE43FA}" srcOrd="1" destOrd="0" presId="urn:microsoft.com/office/officeart/2005/8/layout/hierarchy1"/>
    <dgm:cxn modelId="{E983F361-9928-4E4E-AF7D-24A2EC015D4F}" type="presParOf" srcId="{66772A21-FC07-4B44-8721-919F30086612}" destId="{EFFED197-766C-4CA6-A52F-EC289D2DC28D}" srcOrd="2" destOrd="0" presId="urn:microsoft.com/office/officeart/2005/8/layout/hierarchy1"/>
    <dgm:cxn modelId="{CF637280-65CF-4903-91C7-177C2036D0E3}" type="presParOf" srcId="{66772A21-FC07-4B44-8721-919F30086612}" destId="{D37E83CF-AE09-4773-9D78-F176C0006D90}" srcOrd="3" destOrd="0" presId="urn:microsoft.com/office/officeart/2005/8/layout/hierarchy1"/>
    <dgm:cxn modelId="{75CF9B00-5CC1-4668-989C-9319D894DAB4}" type="presParOf" srcId="{D37E83CF-AE09-4773-9D78-F176C0006D90}" destId="{569B8AD7-E063-4A99-A0C1-E544E444908B}" srcOrd="0" destOrd="0" presId="urn:microsoft.com/office/officeart/2005/8/layout/hierarchy1"/>
    <dgm:cxn modelId="{3B289E60-E9E7-4645-9AFF-55EC32809ABE}" type="presParOf" srcId="{569B8AD7-E063-4A99-A0C1-E544E444908B}" destId="{0526DAAF-9C87-4950-A9E4-FC2A63766719}" srcOrd="0" destOrd="0" presId="urn:microsoft.com/office/officeart/2005/8/layout/hierarchy1"/>
    <dgm:cxn modelId="{DB5AD917-4CB3-4511-99D6-CFE0F729CBDF}" type="presParOf" srcId="{569B8AD7-E063-4A99-A0C1-E544E444908B}" destId="{D6E27E5A-5A40-4CDD-BDC2-53939DF0217A}" srcOrd="1" destOrd="0" presId="urn:microsoft.com/office/officeart/2005/8/layout/hierarchy1"/>
    <dgm:cxn modelId="{C56B8207-A8F9-4E02-89EE-E5A57B0F1BB4}" type="presParOf" srcId="{D37E83CF-AE09-4773-9D78-F176C0006D90}" destId="{92F23675-046E-4BB4-BC94-070A32C2E8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52F591-BB86-44A2-8513-9C49DCF1EAA2}" type="doc">
      <dgm:prSet loTypeId="urn:microsoft.com/office/officeart/2005/8/layout/l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078EF3-4242-4478-9914-E81802E7811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ИНВАЛИД (РЕБЕНОК-ИНВАЛИД)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EAC948C-21FF-461E-BDB0-BBCBA1774AD5}" type="parTrans" cxnId="{236E07E3-47E0-4EEC-BDA8-E6E8476B163F}">
      <dgm:prSet/>
      <dgm:spPr/>
      <dgm:t>
        <a:bodyPr/>
        <a:lstStyle/>
        <a:p>
          <a:endParaRPr lang="ru-RU"/>
        </a:p>
      </dgm:t>
    </dgm:pt>
    <dgm:pt modelId="{0E1E3180-ED8C-4126-BAFE-29C8C3C65020}" type="sibTrans" cxnId="{236E07E3-47E0-4EEC-BDA8-E6E8476B163F}">
      <dgm:prSet/>
      <dgm:spPr/>
      <dgm:t>
        <a:bodyPr/>
        <a:lstStyle/>
        <a:p>
          <a:endParaRPr lang="ru-RU"/>
        </a:p>
      </dgm:t>
    </dgm:pt>
    <dgm:pt modelId="{E69333A0-A06D-471A-84D2-0F3D80A4C69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справка бюро МСЭ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7FAB7120-6BEB-4C44-BA4D-3F616D945B67}" type="parTrans" cxnId="{9739497F-46B8-4477-B39B-0AD13EC5D379}">
      <dgm:prSet/>
      <dgm:spPr/>
      <dgm:t>
        <a:bodyPr/>
        <a:lstStyle/>
        <a:p>
          <a:endParaRPr lang="ru-RU"/>
        </a:p>
      </dgm:t>
    </dgm:pt>
    <dgm:pt modelId="{1B680CA4-908D-498B-BF4B-A03DE2F09408}" type="sibTrans" cxnId="{9739497F-46B8-4477-B39B-0AD13EC5D379}">
      <dgm:prSet/>
      <dgm:spPr/>
      <dgm:t>
        <a:bodyPr/>
        <a:lstStyle/>
        <a:p>
          <a:endParaRPr lang="ru-RU"/>
        </a:p>
      </dgm:t>
    </dgm:pt>
    <dgm:pt modelId="{7541933A-81D7-45AB-B83B-576A753262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сдача ГИА в форме ГВЭ; 2 экзамена в 9 классе вместо 4; +1,5 часа по всем предметам и + 30 мин по иностранным языкам (раздел "Говорение") </a:t>
          </a:r>
          <a:endParaRPr lang="ru-RU" sz="140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EB315043-B27F-4062-BDF4-214A003D4513}" type="parTrans" cxnId="{78693755-2F7A-476F-A43D-CD9732559761}">
      <dgm:prSet/>
      <dgm:spPr/>
      <dgm:t>
        <a:bodyPr/>
        <a:lstStyle/>
        <a:p>
          <a:endParaRPr lang="ru-RU"/>
        </a:p>
      </dgm:t>
    </dgm:pt>
    <dgm:pt modelId="{1040C9DA-6CF2-4670-91FB-55322F339C9F}" type="sibTrans" cxnId="{78693755-2F7A-476F-A43D-CD9732559761}">
      <dgm:prSet/>
      <dgm:spPr/>
      <dgm:t>
        <a:bodyPr/>
        <a:lstStyle/>
        <a:p>
          <a:endParaRPr lang="ru-RU"/>
        </a:p>
      </dgm:t>
    </dgm:pt>
    <dgm:pt modelId="{3DD9DF5A-6C2B-43B7-8F17-558026A162A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1">
                  <a:lumMod val="50000"/>
                </a:schemeClr>
              </a:solidFill>
            </a:rPr>
            <a:t>ОБУЧАЮЩИЙСЯ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 ОВЗ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DF691AFC-4356-4619-9114-20A4A75FCEB3}" type="parTrans" cxnId="{1064FB79-0D77-401D-8923-299130A2889D}">
      <dgm:prSet/>
      <dgm:spPr/>
      <dgm:t>
        <a:bodyPr/>
        <a:lstStyle/>
        <a:p>
          <a:endParaRPr lang="ru-RU"/>
        </a:p>
      </dgm:t>
    </dgm:pt>
    <dgm:pt modelId="{09CF078D-684A-4C6D-A097-A63AB6294B41}" type="sibTrans" cxnId="{1064FB79-0D77-401D-8923-299130A2889D}">
      <dgm:prSet/>
      <dgm:spPr/>
      <dgm:t>
        <a:bodyPr/>
        <a:lstStyle/>
        <a:p>
          <a:endParaRPr lang="ru-RU"/>
        </a:p>
      </dgm:t>
    </dgm:pt>
    <dgm:pt modelId="{7FF9D1F6-5152-4B9C-B78F-3D04BC44CB8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accent1">
                  <a:lumMod val="50000"/>
                </a:schemeClr>
              </a:solidFill>
            </a:rPr>
            <a:t>заключение 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ПМПК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5AEEF15-3A0D-410D-A862-EE963B6A3EDC}" type="parTrans" cxnId="{C0DC1F9E-887C-426D-8804-A8C3D9C63AFF}">
      <dgm:prSet/>
      <dgm:spPr/>
      <dgm:t>
        <a:bodyPr/>
        <a:lstStyle/>
        <a:p>
          <a:endParaRPr lang="ru-RU"/>
        </a:p>
      </dgm:t>
    </dgm:pt>
    <dgm:pt modelId="{9DA2464A-058A-4ACE-81CA-E110C43FDC0C}" type="sibTrans" cxnId="{C0DC1F9E-887C-426D-8804-A8C3D9C63AFF}">
      <dgm:prSet/>
      <dgm:spPr/>
      <dgm:t>
        <a:bodyPr/>
        <a:lstStyle/>
        <a:p>
          <a:endParaRPr lang="ru-RU"/>
        </a:p>
      </dgm:t>
    </dgm:pt>
    <dgm:pt modelId="{6ADC1DEE-B46A-4195-829D-987AA88E0005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сдача ГИА в форме ГВЭ; 2 экзамена в 9 классе вместо 4; +1,5 часа по всем предметам и + 30 мин по иностранным языкам (раздел "Говорение"); архитектурная доступность; ассистент-помощник; технические средства обучения; проведение экзамена на дому, в больнице; разработка специальных экзаменационных материалов </a:t>
          </a:r>
          <a:endParaRPr lang="ru-RU" sz="130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39162846-39D9-4F35-A580-BBBDBFE2F5E7}" type="parTrans" cxnId="{9090AA15-2707-4012-BE6D-3CEFD7A45D42}">
      <dgm:prSet/>
      <dgm:spPr/>
      <dgm:t>
        <a:bodyPr/>
        <a:lstStyle/>
        <a:p>
          <a:endParaRPr lang="ru-RU"/>
        </a:p>
      </dgm:t>
    </dgm:pt>
    <dgm:pt modelId="{7C0F6887-D17F-4FAD-939C-9DDCB67E16E3}" type="sibTrans" cxnId="{9090AA15-2707-4012-BE6D-3CEFD7A45D42}">
      <dgm:prSet/>
      <dgm:spPr/>
      <dgm:t>
        <a:bodyPr/>
        <a:lstStyle/>
        <a:p>
          <a:endParaRPr lang="ru-RU"/>
        </a:p>
      </dgm:t>
    </dgm:pt>
    <dgm:pt modelId="{0C6F1084-94EF-4E32-AF6E-12BCD2D34F4A}" type="pres">
      <dgm:prSet presAssocID="{D352F591-BB86-44A2-8513-9C49DCF1EAA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B480CA-F503-48A0-916D-9550CBB96C02}" type="pres">
      <dgm:prSet presAssocID="{30078EF3-4242-4478-9914-E81802E78110}" presName="horFlow" presStyleCnt="0"/>
      <dgm:spPr/>
    </dgm:pt>
    <dgm:pt modelId="{3F477856-8546-40B9-A0DC-3968262903AF}" type="pres">
      <dgm:prSet presAssocID="{30078EF3-4242-4478-9914-E81802E78110}" presName="bigChev" presStyleLbl="node1" presStyleIdx="0" presStyleCnt="2" custScaleX="71699" custScaleY="108049"/>
      <dgm:spPr/>
      <dgm:t>
        <a:bodyPr/>
        <a:lstStyle/>
        <a:p>
          <a:endParaRPr lang="ru-RU"/>
        </a:p>
      </dgm:t>
    </dgm:pt>
    <dgm:pt modelId="{C0A72346-3179-41CA-B284-F2D9E2293017}" type="pres">
      <dgm:prSet presAssocID="{7FAB7120-6BEB-4C44-BA4D-3F616D945B67}" presName="parTrans" presStyleCnt="0"/>
      <dgm:spPr/>
    </dgm:pt>
    <dgm:pt modelId="{E113F212-D37F-4195-8A0C-AB21295974DF}" type="pres">
      <dgm:prSet presAssocID="{E69333A0-A06D-471A-84D2-0F3D80A4C690}" presName="node" presStyleLbl="alignAccFollowNode1" presStyleIdx="0" presStyleCnt="4" custScaleX="71551" custScaleY="12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4F1F-EBCB-4842-B277-D2C19EAA0AA1}" type="pres">
      <dgm:prSet presAssocID="{1B680CA4-908D-498B-BF4B-A03DE2F09408}" presName="sibTrans" presStyleCnt="0"/>
      <dgm:spPr/>
    </dgm:pt>
    <dgm:pt modelId="{2C84457B-D907-4FEA-A07F-9597E53FD551}" type="pres">
      <dgm:prSet presAssocID="{7541933A-81D7-45AB-B83B-576A753262A5}" presName="node" presStyleLbl="alignAccFollowNode1" presStyleIdx="1" presStyleCnt="4" custScaleX="119200" custScaleY="12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F99D-8CA5-443F-AE6C-8B6CDCA551E1}" type="pres">
      <dgm:prSet presAssocID="{30078EF3-4242-4478-9914-E81802E78110}" presName="vSp" presStyleCnt="0"/>
      <dgm:spPr/>
    </dgm:pt>
    <dgm:pt modelId="{287A6296-FCC7-4103-BD2A-C13890F420B2}" type="pres">
      <dgm:prSet presAssocID="{3DD9DF5A-6C2B-43B7-8F17-558026A162A8}" presName="horFlow" presStyleCnt="0"/>
      <dgm:spPr/>
    </dgm:pt>
    <dgm:pt modelId="{7A746E11-7947-45E6-BC99-17501C42D48A}" type="pres">
      <dgm:prSet presAssocID="{3DD9DF5A-6C2B-43B7-8F17-558026A162A8}" presName="bigChev" presStyleLbl="node1" presStyleIdx="1" presStyleCnt="2" custScaleX="71699" custScaleY="108049"/>
      <dgm:spPr/>
      <dgm:t>
        <a:bodyPr/>
        <a:lstStyle/>
        <a:p>
          <a:endParaRPr lang="ru-RU"/>
        </a:p>
      </dgm:t>
    </dgm:pt>
    <dgm:pt modelId="{912A176E-2CA8-45B8-9E98-481B80C1EBEE}" type="pres">
      <dgm:prSet presAssocID="{D5AEEF15-3A0D-410D-A862-EE963B6A3EDC}" presName="parTrans" presStyleCnt="0"/>
      <dgm:spPr/>
    </dgm:pt>
    <dgm:pt modelId="{3F86BAEA-7B61-4C63-865C-4FEFBFE38D9A}" type="pres">
      <dgm:prSet presAssocID="{7FF9D1F6-5152-4B9C-B78F-3D04BC44CB84}" presName="node" presStyleLbl="alignAccFollowNode1" presStyleIdx="2" presStyleCnt="4" custScaleX="71551" custScaleY="12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15E5-2CA2-49C6-8BDF-E3BE98ED4295}" type="pres">
      <dgm:prSet presAssocID="{9DA2464A-058A-4ACE-81CA-E110C43FDC0C}" presName="sibTrans" presStyleCnt="0"/>
      <dgm:spPr/>
    </dgm:pt>
    <dgm:pt modelId="{05E5FB9E-66EE-4AF9-B8DD-87DD1D25E95E}" type="pres">
      <dgm:prSet presAssocID="{6ADC1DEE-B46A-4195-829D-987AA88E0005}" presName="node" presStyleLbl="alignAccFollowNode1" presStyleIdx="3" presStyleCnt="4" custScaleX="119200" custScaleY="12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0AA15-2707-4012-BE6D-3CEFD7A45D42}" srcId="{3DD9DF5A-6C2B-43B7-8F17-558026A162A8}" destId="{6ADC1DEE-B46A-4195-829D-987AA88E0005}" srcOrd="1" destOrd="0" parTransId="{39162846-39D9-4F35-A580-BBBDBFE2F5E7}" sibTransId="{7C0F6887-D17F-4FAD-939C-9DDCB67E16E3}"/>
    <dgm:cxn modelId="{49057CE2-0D48-476A-A45F-201C47071868}" type="presOf" srcId="{3DD9DF5A-6C2B-43B7-8F17-558026A162A8}" destId="{7A746E11-7947-45E6-BC99-17501C42D48A}" srcOrd="0" destOrd="0" presId="urn:microsoft.com/office/officeart/2005/8/layout/lProcess3"/>
    <dgm:cxn modelId="{1945F603-1DA2-4E83-BCB6-20E913E579B7}" type="presOf" srcId="{D352F591-BB86-44A2-8513-9C49DCF1EAA2}" destId="{0C6F1084-94EF-4E32-AF6E-12BCD2D34F4A}" srcOrd="0" destOrd="0" presId="urn:microsoft.com/office/officeart/2005/8/layout/lProcess3"/>
    <dgm:cxn modelId="{179FDEB6-0DC2-42EC-87F1-C1AFC46C0347}" type="presOf" srcId="{E69333A0-A06D-471A-84D2-0F3D80A4C690}" destId="{E113F212-D37F-4195-8A0C-AB21295974DF}" srcOrd="0" destOrd="0" presId="urn:microsoft.com/office/officeart/2005/8/layout/lProcess3"/>
    <dgm:cxn modelId="{6A385883-857B-4231-B7A4-258A35230FBA}" type="presOf" srcId="{7541933A-81D7-45AB-B83B-576A753262A5}" destId="{2C84457B-D907-4FEA-A07F-9597E53FD551}" srcOrd="0" destOrd="0" presId="urn:microsoft.com/office/officeart/2005/8/layout/lProcess3"/>
    <dgm:cxn modelId="{1064FB79-0D77-401D-8923-299130A2889D}" srcId="{D352F591-BB86-44A2-8513-9C49DCF1EAA2}" destId="{3DD9DF5A-6C2B-43B7-8F17-558026A162A8}" srcOrd="1" destOrd="0" parTransId="{DF691AFC-4356-4619-9114-20A4A75FCEB3}" sibTransId="{09CF078D-684A-4C6D-A097-A63AB6294B41}"/>
    <dgm:cxn modelId="{7388D405-891B-43C7-9EF0-F5F2273DD928}" type="presOf" srcId="{6ADC1DEE-B46A-4195-829D-987AA88E0005}" destId="{05E5FB9E-66EE-4AF9-B8DD-87DD1D25E95E}" srcOrd="0" destOrd="0" presId="urn:microsoft.com/office/officeart/2005/8/layout/lProcess3"/>
    <dgm:cxn modelId="{83046667-09D8-499F-BA2E-254F1F9CFC35}" type="presOf" srcId="{30078EF3-4242-4478-9914-E81802E78110}" destId="{3F477856-8546-40B9-A0DC-3968262903AF}" srcOrd="0" destOrd="0" presId="urn:microsoft.com/office/officeart/2005/8/layout/lProcess3"/>
    <dgm:cxn modelId="{236E07E3-47E0-4EEC-BDA8-E6E8476B163F}" srcId="{D352F591-BB86-44A2-8513-9C49DCF1EAA2}" destId="{30078EF3-4242-4478-9914-E81802E78110}" srcOrd="0" destOrd="0" parTransId="{2EAC948C-21FF-461E-BDB0-BBCBA1774AD5}" sibTransId="{0E1E3180-ED8C-4126-BAFE-29C8C3C65020}"/>
    <dgm:cxn modelId="{9739497F-46B8-4477-B39B-0AD13EC5D379}" srcId="{30078EF3-4242-4478-9914-E81802E78110}" destId="{E69333A0-A06D-471A-84D2-0F3D80A4C690}" srcOrd="0" destOrd="0" parTransId="{7FAB7120-6BEB-4C44-BA4D-3F616D945B67}" sibTransId="{1B680CA4-908D-498B-BF4B-A03DE2F09408}"/>
    <dgm:cxn modelId="{78693755-2F7A-476F-A43D-CD9732559761}" srcId="{30078EF3-4242-4478-9914-E81802E78110}" destId="{7541933A-81D7-45AB-B83B-576A753262A5}" srcOrd="1" destOrd="0" parTransId="{EB315043-B27F-4062-BDF4-214A003D4513}" sibTransId="{1040C9DA-6CF2-4670-91FB-55322F339C9F}"/>
    <dgm:cxn modelId="{00F9CA05-BECE-472D-9547-6A527D5FDA58}" type="presOf" srcId="{7FF9D1F6-5152-4B9C-B78F-3D04BC44CB84}" destId="{3F86BAEA-7B61-4C63-865C-4FEFBFE38D9A}" srcOrd="0" destOrd="0" presId="urn:microsoft.com/office/officeart/2005/8/layout/lProcess3"/>
    <dgm:cxn modelId="{C0DC1F9E-887C-426D-8804-A8C3D9C63AFF}" srcId="{3DD9DF5A-6C2B-43B7-8F17-558026A162A8}" destId="{7FF9D1F6-5152-4B9C-B78F-3D04BC44CB84}" srcOrd="0" destOrd="0" parTransId="{D5AEEF15-3A0D-410D-A862-EE963B6A3EDC}" sibTransId="{9DA2464A-058A-4ACE-81CA-E110C43FDC0C}"/>
    <dgm:cxn modelId="{552FE538-693F-4DA9-A9E8-BDF998A57C87}" type="presParOf" srcId="{0C6F1084-94EF-4E32-AF6E-12BCD2D34F4A}" destId="{81B480CA-F503-48A0-916D-9550CBB96C02}" srcOrd="0" destOrd="0" presId="urn:microsoft.com/office/officeart/2005/8/layout/lProcess3"/>
    <dgm:cxn modelId="{E070EA6E-68F4-4E80-8687-6F7122CDD0A1}" type="presParOf" srcId="{81B480CA-F503-48A0-916D-9550CBB96C02}" destId="{3F477856-8546-40B9-A0DC-3968262903AF}" srcOrd="0" destOrd="0" presId="urn:microsoft.com/office/officeart/2005/8/layout/lProcess3"/>
    <dgm:cxn modelId="{B9283998-949E-4F1E-A4DA-07D8CA559E2C}" type="presParOf" srcId="{81B480CA-F503-48A0-916D-9550CBB96C02}" destId="{C0A72346-3179-41CA-B284-F2D9E2293017}" srcOrd="1" destOrd="0" presId="urn:microsoft.com/office/officeart/2005/8/layout/lProcess3"/>
    <dgm:cxn modelId="{6F7B880A-514A-4BEE-97AC-C8F5072F6EE8}" type="presParOf" srcId="{81B480CA-F503-48A0-916D-9550CBB96C02}" destId="{E113F212-D37F-4195-8A0C-AB21295974DF}" srcOrd="2" destOrd="0" presId="urn:microsoft.com/office/officeart/2005/8/layout/lProcess3"/>
    <dgm:cxn modelId="{7635F655-C848-48FC-BC6C-11443A59D300}" type="presParOf" srcId="{81B480CA-F503-48A0-916D-9550CBB96C02}" destId="{30DA4F1F-EBCB-4842-B277-D2C19EAA0AA1}" srcOrd="3" destOrd="0" presId="urn:microsoft.com/office/officeart/2005/8/layout/lProcess3"/>
    <dgm:cxn modelId="{CFD46015-A1E7-4636-919A-8418B823CEEC}" type="presParOf" srcId="{81B480CA-F503-48A0-916D-9550CBB96C02}" destId="{2C84457B-D907-4FEA-A07F-9597E53FD551}" srcOrd="4" destOrd="0" presId="urn:microsoft.com/office/officeart/2005/8/layout/lProcess3"/>
    <dgm:cxn modelId="{1B715907-236C-47B7-AB20-8C689BA2E92A}" type="presParOf" srcId="{0C6F1084-94EF-4E32-AF6E-12BCD2D34F4A}" destId="{985BF99D-8CA5-443F-AE6C-8B6CDCA551E1}" srcOrd="1" destOrd="0" presId="urn:microsoft.com/office/officeart/2005/8/layout/lProcess3"/>
    <dgm:cxn modelId="{9D147C45-DC15-4C8A-AF19-D1CBABC07EA6}" type="presParOf" srcId="{0C6F1084-94EF-4E32-AF6E-12BCD2D34F4A}" destId="{287A6296-FCC7-4103-BD2A-C13890F420B2}" srcOrd="2" destOrd="0" presId="urn:microsoft.com/office/officeart/2005/8/layout/lProcess3"/>
    <dgm:cxn modelId="{1027C4DD-2614-4C26-91AC-2E561B1BF41A}" type="presParOf" srcId="{287A6296-FCC7-4103-BD2A-C13890F420B2}" destId="{7A746E11-7947-45E6-BC99-17501C42D48A}" srcOrd="0" destOrd="0" presId="urn:microsoft.com/office/officeart/2005/8/layout/lProcess3"/>
    <dgm:cxn modelId="{2E3AF829-75FC-410A-BE5B-3CCE38FC5680}" type="presParOf" srcId="{287A6296-FCC7-4103-BD2A-C13890F420B2}" destId="{912A176E-2CA8-45B8-9E98-481B80C1EBEE}" srcOrd="1" destOrd="0" presId="urn:microsoft.com/office/officeart/2005/8/layout/lProcess3"/>
    <dgm:cxn modelId="{53FAF8EB-66F2-426E-9270-B30F687D4AA6}" type="presParOf" srcId="{287A6296-FCC7-4103-BD2A-C13890F420B2}" destId="{3F86BAEA-7B61-4C63-865C-4FEFBFE38D9A}" srcOrd="2" destOrd="0" presId="urn:microsoft.com/office/officeart/2005/8/layout/lProcess3"/>
    <dgm:cxn modelId="{80C0C88B-094A-4008-ACCB-F781FE53444E}" type="presParOf" srcId="{287A6296-FCC7-4103-BD2A-C13890F420B2}" destId="{EA3415E5-2CA2-49C6-8BDF-E3BE98ED4295}" srcOrd="3" destOrd="0" presId="urn:microsoft.com/office/officeart/2005/8/layout/lProcess3"/>
    <dgm:cxn modelId="{ED7F860F-D5B2-4180-893A-72EF2DCF80DC}" type="presParOf" srcId="{287A6296-FCC7-4103-BD2A-C13890F420B2}" destId="{05E5FB9E-66EE-4AF9-B8DD-87DD1D25E9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5BDBA6-08A6-4806-9F32-69E45FEDB112}" type="doc">
      <dgm:prSet loTypeId="urn:microsoft.com/office/officeart/2008/layout/PictureStrip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F8D3C1-7B37-4A22-8093-AC454D608B4A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accent1">
                  <a:lumMod val="50000"/>
                </a:schemeClr>
              </a:solidFill>
            </a:rPr>
            <a:t>по вопросам организации инклюзивного общего и дополнительного образования и создания специальных условий для получения образования обучающимися с инвалидностью и с ограниченными возможностями здоровья на 2018-2020 </a:t>
          </a:r>
          <a:r>
            <a:rPr lang="ru-RU" sz="1300" b="0" dirty="0" err="1" smtClean="0">
              <a:solidFill>
                <a:schemeClr val="accent1">
                  <a:lumMod val="50000"/>
                </a:schemeClr>
              </a:solidFill>
            </a:rPr>
            <a:t>гг</a:t>
          </a:r>
          <a:r>
            <a:rPr lang="ru-RU" sz="1300" b="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300" b="0" dirty="0">
            <a:solidFill>
              <a:schemeClr val="accent1">
                <a:lumMod val="50000"/>
              </a:schemeClr>
            </a:solidFill>
          </a:endParaRPr>
        </a:p>
      </dgm:t>
    </dgm:pt>
    <dgm:pt modelId="{56B54DFC-4A70-46AC-9E0B-2D93C6E2C234}" type="parTrans" cxnId="{44FAD8E9-CB43-4696-B78B-285DB443CBB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42247B0-B497-4807-8390-E839350A6726}" type="sibTrans" cxnId="{44FAD8E9-CB43-4696-B78B-285DB443CBB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AB26867-6A00-4D69-BC57-9B7577555F7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50" b="0" dirty="0" smtClean="0">
              <a:solidFill>
                <a:schemeClr val="accent1">
                  <a:lumMod val="50000"/>
                </a:schemeClr>
              </a:solidFill>
            </a:rPr>
            <a:t>по вопросу развития системы профессиональной ориентации детей-инвалидов и лиц с ограниченными возможностями здоровья на 2016-2020 </a:t>
          </a:r>
          <a:r>
            <a:rPr lang="ru-RU" sz="1350" b="0" dirty="0" err="1" smtClean="0">
              <a:solidFill>
                <a:schemeClr val="accent1">
                  <a:lumMod val="50000"/>
                </a:schemeClr>
              </a:solidFill>
            </a:rPr>
            <a:t>гг</a:t>
          </a:r>
          <a:endParaRPr lang="ru-RU" sz="135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93DA9B63-426B-47FA-AC38-402CE5868DCD}" type="parTrans" cxnId="{007A5E2E-9023-4866-A115-ED47D15B47A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5B87BA1-D6BB-400E-8A1F-63DE7D9051C2}" type="sibTrans" cxnId="{007A5E2E-9023-4866-A115-ED47D15B47A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52C2969-10B7-460A-B047-DFDCF006DC65}">
      <dgm:prSet custT="1"/>
      <dgm:spPr/>
      <dgm:t>
        <a:bodyPr/>
        <a:lstStyle/>
        <a:p>
          <a:r>
            <a:rPr lang="ru-RU" sz="1300" b="0" dirty="0" smtClean="0">
              <a:solidFill>
                <a:schemeClr val="accent1">
                  <a:lumMod val="50000"/>
                </a:schemeClr>
              </a:solidFill>
            </a:rPr>
            <a:t>по реализации в субъектах Российской Федерации программ сопровождения инвалидов молодого возраста при получении ими профессионального образования и содействия в последующем трудоустройстве на 2016-2020 </a:t>
          </a:r>
          <a:r>
            <a:rPr lang="ru-RU" sz="1300" b="0" dirty="0" err="1" smtClean="0">
              <a:solidFill>
                <a:schemeClr val="accent1">
                  <a:lumMod val="50000"/>
                </a:schemeClr>
              </a:solidFill>
            </a:rPr>
            <a:t>гг</a:t>
          </a:r>
          <a:r>
            <a:rPr lang="ru-RU" sz="1300" b="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300" b="0" dirty="0">
            <a:solidFill>
              <a:schemeClr val="accent1">
                <a:lumMod val="50000"/>
              </a:schemeClr>
            </a:solidFill>
          </a:endParaRPr>
        </a:p>
      </dgm:t>
    </dgm:pt>
    <dgm:pt modelId="{A6B92ADF-C12D-4720-8B39-54AAD9788B94}" type="parTrans" cxnId="{6C0E724A-D34E-42C2-BAFF-5641E861705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DB9C478-F200-4B3C-9945-6A359EB0EAB4}" type="sibTrans" cxnId="{6C0E724A-D34E-42C2-BAFF-5641E861705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0ADCB7A-2D26-4030-BD80-FB6F342D5B57}">
      <dgm:prSet custT="1"/>
      <dgm:spPr/>
      <dgm:t>
        <a:bodyPr/>
        <a:lstStyle/>
        <a:p>
          <a:r>
            <a:rPr lang="ru-RU" sz="1350" b="0" dirty="0" smtClean="0">
              <a:solidFill>
                <a:schemeClr val="accent1">
                  <a:lumMod val="50000"/>
                </a:schemeClr>
              </a:solidFill>
            </a:rPr>
            <a:t>по формированию эффективной системы реабилитации детей-инвалидов до 2020 г</a:t>
          </a:r>
          <a:endParaRPr lang="ru-RU" sz="1350" b="0" dirty="0">
            <a:solidFill>
              <a:schemeClr val="accent1">
                <a:lumMod val="50000"/>
              </a:schemeClr>
            </a:solidFill>
          </a:endParaRPr>
        </a:p>
      </dgm:t>
    </dgm:pt>
    <dgm:pt modelId="{FD6F18A3-D52B-4DC7-8768-FB61D3B23F7C}" type="parTrans" cxnId="{A4893048-D2B1-4F0B-9E69-BB47281AB45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B1999AA-E6E8-42A3-991E-0EA4C6529F8A}" type="sibTrans" cxnId="{A4893048-D2B1-4F0B-9E69-BB47281AB45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3871F3E-3DE2-4C96-BAD4-65773352F4E3}">
      <dgm:prSet custT="1"/>
      <dgm:spPr/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</a:rPr>
            <a:t>план мероприятий по реализации Концепции развития ранней помощи в Российской Федерации на период до 2020 г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0DB4E5DF-46A2-4322-BC57-F68664B08576}" type="parTrans" cxnId="{C2061981-3AE5-44F3-A6B7-64FD691CB4F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2C1B6E1-16E5-452E-ABEE-BF3D09F8C9ED}" type="sibTrans" cxnId="{C2061981-3AE5-44F3-A6B7-64FD691CB4F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9E9864-F651-48B0-8AA1-2210BE3DF352}" type="pres">
      <dgm:prSet presAssocID="{DB5BDBA6-08A6-4806-9F32-69E45FEDB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9190C-BD6A-4F13-95F1-124E1684BA22}" type="pres">
      <dgm:prSet presAssocID="{11F8D3C1-7B37-4A22-8093-AC454D608B4A}" presName="composite" presStyleCnt="0"/>
      <dgm:spPr/>
      <dgm:t>
        <a:bodyPr/>
        <a:lstStyle/>
        <a:p>
          <a:endParaRPr lang="ru-RU"/>
        </a:p>
      </dgm:t>
    </dgm:pt>
    <dgm:pt modelId="{DCF9B74A-BEEF-49E1-BF0D-DD434F943C29}" type="pres">
      <dgm:prSet presAssocID="{11F8D3C1-7B37-4A22-8093-AC454D608B4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69CEE-B19D-4756-9866-A4DD081E8F7C}" type="pres">
      <dgm:prSet presAssocID="{11F8D3C1-7B37-4A22-8093-AC454D608B4A}" presName="rect2" presStyleLbl="fgImgPlace1" presStyleIdx="0" presStyleCnt="5"/>
      <dgm:spPr/>
      <dgm:t>
        <a:bodyPr/>
        <a:lstStyle/>
        <a:p>
          <a:endParaRPr lang="ru-RU"/>
        </a:p>
      </dgm:t>
    </dgm:pt>
    <dgm:pt modelId="{74B95B3E-FEEA-472A-A4DB-B4835132829B}" type="pres">
      <dgm:prSet presAssocID="{542247B0-B497-4807-8390-E839350A6726}" presName="sibTrans" presStyleCnt="0"/>
      <dgm:spPr/>
      <dgm:t>
        <a:bodyPr/>
        <a:lstStyle/>
        <a:p>
          <a:endParaRPr lang="ru-RU"/>
        </a:p>
      </dgm:t>
    </dgm:pt>
    <dgm:pt modelId="{89A77C35-72CC-4CE5-9584-A499DD199978}" type="pres">
      <dgm:prSet presAssocID="{73871F3E-3DE2-4C96-BAD4-65773352F4E3}" presName="composite" presStyleCnt="0"/>
      <dgm:spPr/>
      <dgm:t>
        <a:bodyPr/>
        <a:lstStyle/>
        <a:p>
          <a:endParaRPr lang="ru-RU"/>
        </a:p>
      </dgm:t>
    </dgm:pt>
    <dgm:pt modelId="{3E8795D4-D836-4D27-BD59-C6E50BBEDB59}" type="pres">
      <dgm:prSet presAssocID="{73871F3E-3DE2-4C96-BAD4-65773352F4E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FE75-824D-407E-BC87-F0CB0DF9C55F}" type="pres">
      <dgm:prSet presAssocID="{73871F3E-3DE2-4C96-BAD4-65773352F4E3}" presName="rect2" presStyleLbl="fgImgPlace1" presStyleIdx="1" presStyleCnt="5"/>
      <dgm:spPr/>
      <dgm:t>
        <a:bodyPr/>
        <a:lstStyle/>
        <a:p>
          <a:endParaRPr lang="ru-RU"/>
        </a:p>
      </dgm:t>
    </dgm:pt>
    <dgm:pt modelId="{DDC1BA58-AC03-4214-88AE-B9AB59DA8794}" type="pres">
      <dgm:prSet presAssocID="{B2C1B6E1-16E5-452E-ABEE-BF3D09F8C9ED}" presName="sibTrans" presStyleCnt="0"/>
      <dgm:spPr/>
      <dgm:t>
        <a:bodyPr/>
        <a:lstStyle/>
        <a:p>
          <a:endParaRPr lang="ru-RU"/>
        </a:p>
      </dgm:t>
    </dgm:pt>
    <dgm:pt modelId="{E6912EF3-E271-4319-9C9B-0E4D2145358F}" type="pres">
      <dgm:prSet presAssocID="{3AB26867-6A00-4D69-BC57-9B7577555F7C}" presName="composite" presStyleCnt="0"/>
      <dgm:spPr/>
      <dgm:t>
        <a:bodyPr/>
        <a:lstStyle/>
        <a:p>
          <a:endParaRPr lang="ru-RU"/>
        </a:p>
      </dgm:t>
    </dgm:pt>
    <dgm:pt modelId="{F4E7A73D-6D5D-4ADC-BABB-670FEBD191F0}" type="pres">
      <dgm:prSet presAssocID="{3AB26867-6A00-4D69-BC57-9B7577555F7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6316-5759-43DF-AC76-D7B112D92363}" type="pres">
      <dgm:prSet presAssocID="{3AB26867-6A00-4D69-BC57-9B7577555F7C}" presName="rect2" presStyleLbl="fgImgPlace1" presStyleIdx="2" presStyleCnt="5"/>
      <dgm:spPr/>
      <dgm:t>
        <a:bodyPr/>
        <a:lstStyle/>
        <a:p>
          <a:endParaRPr lang="ru-RU"/>
        </a:p>
      </dgm:t>
    </dgm:pt>
    <dgm:pt modelId="{62201512-50C1-4FFE-BBBA-D15438D536DC}" type="pres">
      <dgm:prSet presAssocID="{E5B87BA1-D6BB-400E-8A1F-63DE7D9051C2}" presName="sibTrans" presStyleCnt="0"/>
      <dgm:spPr/>
      <dgm:t>
        <a:bodyPr/>
        <a:lstStyle/>
        <a:p>
          <a:endParaRPr lang="ru-RU"/>
        </a:p>
      </dgm:t>
    </dgm:pt>
    <dgm:pt modelId="{679289FF-9CC5-472C-BD6E-C1388EBE9CBB}" type="pres">
      <dgm:prSet presAssocID="{152C2969-10B7-460A-B047-DFDCF006DC65}" presName="composite" presStyleCnt="0"/>
      <dgm:spPr/>
      <dgm:t>
        <a:bodyPr/>
        <a:lstStyle/>
        <a:p>
          <a:endParaRPr lang="ru-RU"/>
        </a:p>
      </dgm:t>
    </dgm:pt>
    <dgm:pt modelId="{4B876A61-CC5A-445E-A196-9ADD80A0CCF3}" type="pres">
      <dgm:prSet presAssocID="{152C2969-10B7-460A-B047-DFDCF006DC65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62E7A-6D5C-46B2-AF24-4268922A2EA1}" type="pres">
      <dgm:prSet presAssocID="{152C2969-10B7-460A-B047-DFDCF006DC65}" presName="rect2" presStyleLbl="fgImgPlace1" presStyleIdx="3" presStyleCnt="5"/>
      <dgm:spPr/>
      <dgm:t>
        <a:bodyPr/>
        <a:lstStyle/>
        <a:p>
          <a:endParaRPr lang="ru-RU"/>
        </a:p>
      </dgm:t>
    </dgm:pt>
    <dgm:pt modelId="{659FE261-6D2B-46E2-8DBA-507677E290AE}" type="pres">
      <dgm:prSet presAssocID="{8DB9C478-F200-4B3C-9945-6A359EB0EAB4}" presName="sibTrans" presStyleCnt="0"/>
      <dgm:spPr/>
      <dgm:t>
        <a:bodyPr/>
        <a:lstStyle/>
        <a:p>
          <a:endParaRPr lang="ru-RU"/>
        </a:p>
      </dgm:t>
    </dgm:pt>
    <dgm:pt modelId="{9D5CC64C-0B5B-4914-AE4F-391479BBF771}" type="pres">
      <dgm:prSet presAssocID="{D0ADCB7A-2D26-4030-BD80-FB6F342D5B57}" presName="composite" presStyleCnt="0"/>
      <dgm:spPr/>
      <dgm:t>
        <a:bodyPr/>
        <a:lstStyle/>
        <a:p>
          <a:endParaRPr lang="ru-RU"/>
        </a:p>
      </dgm:t>
    </dgm:pt>
    <dgm:pt modelId="{24D2B18D-7788-40BF-9DF0-313962046617}" type="pres">
      <dgm:prSet presAssocID="{D0ADCB7A-2D26-4030-BD80-FB6F342D5B57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13FAE-85D4-4F24-87BE-693F530622A7}" type="pres">
      <dgm:prSet presAssocID="{D0ADCB7A-2D26-4030-BD80-FB6F342D5B57}" presName="rect2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23E91A97-6ABD-435C-B512-400D07973D9F}" type="presOf" srcId="{DB5BDBA6-08A6-4806-9F32-69E45FEDB112}" destId="{829E9864-F651-48B0-8AA1-2210BE3DF352}" srcOrd="0" destOrd="0" presId="urn:microsoft.com/office/officeart/2008/layout/PictureStrips"/>
    <dgm:cxn modelId="{7F0B6B48-DD1A-44D9-9D89-319161407151}" type="presOf" srcId="{152C2969-10B7-460A-B047-DFDCF006DC65}" destId="{4B876A61-CC5A-445E-A196-9ADD80A0CCF3}" srcOrd="0" destOrd="0" presId="urn:microsoft.com/office/officeart/2008/layout/PictureStrips"/>
    <dgm:cxn modelId="{5F4DDFA3-738F-4FF2-8E0A-696D7F982B33}" type="presOf" srcId="{11F8D3C1-7B37-4A22-8093-AC454D608B4A}" destId="{DCF9B74A-BEEF-49E1-BF0D-DD434F943C29}" srcOrd="0" destOrd="0" presId="urn:microsoft.com/office/officeart/2008/layout/PictureStrips"/>
    <dgm:cxn modelId="{007A5E2E-9023-4866-A115-ED47D15B47AC}" srcId="{DB5BDBA6-08A6-4806-9F32-69E45FEDB112}" destId="{3AB26867-6A00-4D69-BC57-9B7577555F7C}" srcOrd="2" destOrd="0" parTransId="{93DA9B63-426B-47FA-AC38-402CE5868DCD}" sibTransId="{E5B87BA1-D6BB-400E-8A1F-63DE7D9051C2}"/>
    <dgm:cxn modelId="{C980C4C8-CA42-4888-A4D6-7D9628F9A35B}" type="presOf" srcId="{D0ADCB7A-2D26-4030-BD80-FB6F342D5B57}" destId="{24D2B18D-7788-40BF-9DF0-313962046617}" srcOrd="0" destOrd="0" presId="urn:microsoft.com/office/officeart/2008/layout/PictureStrips"/>
    <dgm:cxn modelId="{44FAD8E9-CB43-4696-B78B-285DB443CBB7}" srcId="{DB5BDBA6-08A6-4806-9F32-69E45FEDB112}" destId="{11F8D3C1-7B37-4A22-8093-AC454D608B4A}" srcOrd="0" destOrd="0" parTransId="{56B54DFC-4A70-46AC-9E0B-2D93C6E2C234}" sibTransId="{542247B0-B497-4807-8390-E839350A6726}"/>
    <dgm:cxn modelId="{4CD85E60-BDD3-43B7-A35B-13A4161DD47A}" type="presOf" srcId="{3AB26867-6A00-4D69-BC57-9B7577555F7C}" destId="{F4E7A73D-6D5D-4ADC-BABB-670FEBD191F0}" srcOrd="0" destOrd="0" presId="urn:microsoft.com/office/officeart/2008/layout/PictureStrips"/>
    <dgm:cxn modelId="{A4893048-D2B1-4F0B-9E69-BB47281AB45A}" srcId="{DB5BDBA6-08A6-4806-9F32-69E45FEDB112}" destId="{D0ADCB7A-2D26-4030-BD80-FB6F342D5B57}" srcOrd="4" destOrd="0" parTransId="{FD6F18A3-D52B-4DC7-8768-FB61D3B23F7C}" sibTransId="{4B1999AA-E6E8-42A3-991E-0EA4C6529F8A}"/>
    <dgm:cxn modelId="{6C0E724A-D34E-42C2-BAFF-5641E861705B}" srcId="{DB5BDBA6-08A6-4806-9F32-69E45FEDB112}" destId="{152C2969-10B7-460A-B047-DFDCF006DC65}" srcOrd="3" destOrd="0" parTransId="{A6B92ADF-C12D-4720-8B39-54AAD9788B94}" sibTransId="{8DB9C478-F200-4B3C-9945-6A359EB0EAB4}"/>
    <dgm:cxn modelId="{C2061981-3AE5-44F3-A6B7-64FD691CB4F7}" srcId="{DB5BDBA6-08A6-4806-9F32-69E45FEDB112}" destId="{73871F3E-3DE2-4C96-BAD4-65773352F4E3}" srcOrd="1" destOrd="0" parTransId="{0DB4E5DF-46A2-4322-BC57-F68664B08576}" sibTransId="{B2C1B6E1-16E5-452E-ABEE-BF3D09F8C9ED}"/>
    <dgm:cxn modelId="{3CE1A15A-6C58-410E-BA12-7C3C11840E60}" type="presOf" srcId="{73871F3E-3DE2-4C96-BAD4-65773352F4E3}" destId="{3E8795D4-D836-4D27-BD59-C6E50BBEDB59}" srcOrd="0" destOrd="0" presId="urn:microsoft.com/office/officeart/2008/layout/PictureStrips"/>
    <dgm:cxn modelId="{8902B7A8-1DB6-442D-B16F-0A652103E273}" type="presParOf" srcId="{829E9864-F651-48B0-8AA1-2210BE3DF352}" destId="{88F9190C-BD6A-4F13-95F1-124E1684BA22}" srcOrd="0" destOrd="0" presId="urn:microsoft.com/office/officeart/2008/layout/PictureStrips"/>
    <dgm:cxn modelId="{2F684496-3A50-4E43-AA08-D9C06C773926}" type="presParOf" srcId="{88F9190C-BD6A-4F13-95F1-124E1684BA22}" destId="{DCF9B74A-BEEF-49E1-BF0D-DD434F943C29}" srcOrd="0" destOrd="0" presId="urn:microsoft.com/office/officeart/2008/layout/PictureStrips"/>
    <dgm:cxn modelId="{AC541F47-6E5F-4D8E-9353-6FF18D479C04}" type="presParOf" srcId="{88F9190C-BD6A-4F13-95F1-124E1684BA22}" destId="{36E69CEE-B19D-4756-9866-A4DD081E8F7C}" srcOrd="1" destOrd="0" presId="urn:microsoft.com/office/officeart/2008/layout/PictureStrips"/>
    <dgm:cxn modelId="{E5DE991C-1FCA-433C-B8A4-C4A41C66AC45}" type="presParOf" srcId="{829E9864-F651-48B0-8AA1-2210BE3DF352}" destId="{74B95B3E-FEEA-472A-A4DB-B4835132829B}" srcOrd="1" destOrd="0" presId="urn:microsoft.com/office/officeart/2008/layout/PictureStrips"/>
    <dgm:cxn modelId="{C685239A-7EF6-45C7-A916-A825421CAB66}" type="presParOf" srcId="{829E9864-F651-48B0-8AA1-2210BE3DF352}" destId="{89A77C35-72CC-4CE5-9584-A499DD199978}" srcOrd="2" destOrd="0" presId="urn:microsoft.com/office/officeart/2008/layout/PictureStrips"/>
    <dgm:cxn modelId="{AF116B48-0D48-4C61-815A-DCB3CF4ED02C}" type="presParOf" srcId="{89A77C35-72CC-4CE5-9584-A499DD199978}" destId="{3E8795D4-D836-4D27-BD59-C6E50BBEDB59}" srcOrd="0" destOrd="0" presId="urn:microsoft.com/office/officeart/2008/layout/PictureStrips"/>
    <dgm:cxn modelId="{D959BA1B-AA8A-4477-AB00-2293B9A63E84}" type="presParOf" srcId="{89A77C35-72CC-4CE5-9584-A499DD199978}" destId="{955CFE75-824D-407E-BC87-F0CB0DF9C55F}" srcOrd="1" destOrd="0" presId="urn:microsoft.com/office/officeart/2008/layout/PictureStrips"/>
    <dgm:cxn modelId="{7DC7584A-3CD4-4D9D-AAAA-711C1689E599}" type="presParOf" srcId="{829E9864-F651-48B0-8AA1-2210BE3DF352}" destId="{DDC1BA58-AC03-4214-88AE-B9AB59DA8794}" srcOrd="3" destOrd="0" presId="urn:microsoft.com/office/officeart/2008/layout/PictureStrips"/>
    <dgm:cxn modelId="{68720A82-FF3E-4D1E-A357-FE9C4BF2ECAC}" type="presParOf" srcId="{829E9864-F651-48B0-8AA1-2210BE3DF352}" destId="{E6912EF3-E271-4319-9C9B-0E4D2145358F}" srcOrd="4" destOrd="0" presId="urn:microsoft.com/office/officeart/2008/layout/PictureStrips"/>
    <dgm:cxn modelId="{1A0A2B2A-11E2-416D-8945-EA9978053E8A}" type="presParOf" srcId="{E6912EF3-E271-4319-9C9B-0E4D2145358F}" destId="{F4E7A73D-6D5D-4ADC-BABB-670FEBD191F0}" srcOrd="0" destOrd="0" presId="urn:microsoft.com/office/officeart/2008/layout/PictureStrips"/>
    <dgm:cxn modelId="{EC5D366C-50C9-48A4-950F-BC6F39E84519}" type="presParOf" srcId="{E6912EF3-E271-4319-9C9B-0E4D2145358F}" destId="{A7AC6316-5759-43DF-AC76-D7B112D92363}" srcOrd="1" destOrd="0" presId="urn:microsoft.com/office/officeart/2008/layout/PictureStrips"/>
    <dgm:cxn modelId="{C468609F-42D0-4C05-9B84-CDA742F7FA97}" type="presParOf" srcId="{829E9864-F651-48B0-8AA1-2210BE3DF352}" destId="{62201512-50C1-4FFE-BBBA-D15438D536DC}" srcOrd="5" destOrd="0" presId="urn:microsoft.com/office/officeart/2008/layout/PictureStrips"/>
    <dgm:cxn modelId="{CE557326-0026-46EB-B1C3-3958A7989564}" type="presParOf" srcId="{829E9864-F651-48B0-8AA1-2210BE3DF352}" destId="{679289FF-9CC5-472C-BD6E-C1388EBE9CBB}" srcOrd="6" destOrd="0" presId="urn:microsoft.com/office/officeart/2008/layout/PictureStrips"/>
    <dgm:cxn modelId="{4BEBFDC6-7642-4903-A2B2-A4316C7EE9F9}" type="presParOf" srcId="{679289FF-9CC5-472C-BD6E-C1388EBE9CBB}" destId="{4B876A61-CC5A-445E-A196-9ADD80A0CCF3}" srcOrd="0" destOrd="0" presId="urn:microsoft.com/office/officeart/2008/layout/PictureStrips"/>
    <dgm:cxn modelId="{2C6C405F-F084-41E6-B48D-82707D6F4D28}" type="presParOf" srcId="{679289FF-9CC5-472C-BD6E-C1388EBE9CBB}" destId="{22162E7A-6D5C-46B2-AF24-4268922A2EA1}" srcOrd="1" destOrd="0" presId="urn:microsoft.com/office/officeart/2008/layout/PictureStrips"/>
    <dgm:cxn modelId="{64B8A2A8-9978-42FD-8C02-AA86D95E4727}" type="presParOf" srcId="{829E9864-F651-48B0-8AA1-2210BE3DF352}" destId="{659FE261-6D2B-46E2-8DBA-507677E290AE}" srcOrd="7" destOrd="0" presId="urn:microsoft.com/office/officeart/2008/layout/PictureStrips"/>
    <dgm:cxn modelId="{BAE1E7C6-3913-46CD-89EC-1626230AD803}" type="presParOf" srcId="{829E9864-F651-48B0-8AA1-2210BE3DF352}" destId="{9D5CC64C-0B5B-4914-AE4F-391479BBF771}" srcOrd="8" destOrd="0" presId="urn:microsoft.com/office/officeart/2008/layout/PictureStrips"/>
    <dgm:cxn modelId="{EBB4ECCF-B0AC-42E7-9EC3-B00EEDB3EAFC}" type="presParOf" srcId="{9D5CC64C-0B5B-4914-AE4F-391479BBF771}" destId="{24D2B18D-7788-40BF-9DF0-313962046617}" srcOrd="0" destOrd="0" presId="urn:microsoft.com/office/officeart/2008/layout/PictureStrips"/>
    <dgm:cxn modelId="{0A5AE4CD-6760-412B-B37B-5689F6F038BA}" type="presParOf" srcId="{9D5CC64C-0B5B-4914-AE4F-391479BBF771}" destId="{E8913FAE-85D4-4F24-87BE-693F530622A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40B611-152A-4EE4-9A7D-30E468C9FE90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DB4D96-57C0-42C1-B2F2-BFA40FFD8B4B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Развитие ранней коррекционной помощи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32555D05-ACAE-4E73-AA92-0EB66080B246}" type="parTrans" cxnId="{686765D2-A8B3-4D37-8513-897BA4A504B3}">
      <dgm:prSet/>
      <dgm:spPr/>
      <dgm:t>
        <a:bodyPr/>
        <a:lstStyle/>
        <a:p>
          <a:endParaRPr lang="ru-RU"/>
        </a:p>
      </dgm:t>
    </dgm:pt>
    <dgm:pt modelId="{78097A70-0689-4BD5-8962-166F952E3BD3}" type="sibTrans" cxnId="{686765D2-A8B3-4D37-8513-897BA4A504B3}">
      <dgm:prSet/>
      <dgm:spPr/>
      <dgm:t>
        <a:bodyPr/>
        <a:lstStyle/>
        <a:p>
          <a:endParaRPr lang="ru-RU"/>
        </a:p>
      </dgm:t>
    </dgm:pt>
    <dgm:pt modelId="{34D874F5-2757-4320-A724-C80C9B867FB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Создание образовательной вертикали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53C36088-0D23-445B-9100-19B44653BF24}" type="parTrans" cxnId="{8B54E837-096E-47E5-AE06-A1F8A55DF3AB}">
      <dgm:prSet/>
      <dgm:spPr/>
      <dgm:t>
        <a:bodyPr/>
        <a:lstStyle/>
        <a:p>
          <a:endParaRPr lang="ru-RU"/>
        </a:p>
      </dgm:t>
    </dgm:pt>
    <dgm:pt modelId="{106876C8-C45A-4EBF-80D8-07558F0F1622}" type="sibTrans" cxnId="{8B54E837-096E-47E5-AE06-A1F8A55DF3AB}">
      <dgm:prSet/>
      <dgm:spPr/>
      <dgm:t>
        <a:bodyPr/>
        <a:lstStyle/>
        <a:p>
          <a:endParaRPr lang="ru-RU"/>
        </a:p>
      </dgm:t>
    </dgm:pt>
    <dgm:pt modelId="{7295EDED-D7BD-49B2-935E-0272E204A29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Совершенствование деятельности психолого-медико-педагогической комиссии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7B5614E2-0456-4726-A0DA-0A4C6C3685AA}" type="parTrans" cxnId="{215D74F8-187F-4852-8625-C521764953E8}">
      <dgm:prSet/>
      <dgm:spPr/>
      <dgm:t>
        <a:bodyPr/>
        <a:lstStyle/>
        <a:p>
          <a:endParaRPr lang="ru-RU"/>
        </a:p>
      </dgm:t>
    </dgm:pt>
    <dgm:pt modelId="{52B818E0-F63B-4D0A-A0D3-09FE5F3FF223}" type="sibTrans" cxnId="{215D74F8-187F-4852-8625-C521764953E8}">
      <dgm:prSet/>
      <dgm:spPr/>
      <dgm:t>
        <a:bodyPr/>
        <a:lstStyle/>
        <a:p>
          <a:endParaRPr lang="ru-RU"/>
        </a:p>
      </dgm:t>
    </dgm:pt>
    <dgm:pt modelId="{9457CEE2-C837-4F6F-9AA2-4A0FB011066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Использование современных информационных технологий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B11C7170-A1FC-429B-A300-91DF7FC98FFA}" type="parTrans" cxnId="{40ABA510-01CA-49A7-BA0C-BFADD8FAB59D}">
      <dgm:prSet/>
      <dgm:spPr/>
      <dgm:t>
        <a:bodyPr/>
        <a:lstStyle/>
        <a:p>
          <a:endParaRPr lang="ru-RU"/>
        </a:p>
      </dgm:t>
    </dgm:pt>
    <dgm:pt modelId="{2B1FEFEE-B71A-4F1D-9EA1-1F7D7B2AC584}" type="sibTrans" cxnId="{40ABA510-01CA-49A7-BA0C-BFADD8FAB59D}">
      <dgm:prSet/>
      <dgm:spPr/>
      <dgm:t>
        <a:bodyPr/>
        <a:lstStyle/>
        <a:p>
          <a:endParaRPr lang="ru-RU"/>
        </a:p>
      </dgm:t>
    </dgm:pt>
    <dgm:pt modelId="{8A148A2E-45B6-4CF1-865F-C65B0AF61F2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Совершенствование инклюзивного образования </a:t>
          </a:r>
        </a:p>
      </dgm:t>
    </dgm:pt>
    <dgm:pt modelId="{42606663-80B8-4847-880B-248E6F7F3607}" type="parTrans" cxnId="{800CB56E-23C9-4A32-A8A3-821A799A9149}">
      <dgm:prSet/>
      <dgm:spPr/>
      <dgm:t>
        <a:bodyPr/>
        <a:lstStyle/>
        <a:p>
          <a:endParaRPr lang="ru-RU"/>
        </a:p>
      </dgm:t>
    </dgm:pt>
    <dgm:pt modelId="{D766D067-6782-4E54-8D85-AD16733AA72F}" type="sibTrans" cxnId="{800CB56E-23C9-4A32-A8A3-821A799A9149}">
      <dgm:prSet/>
      <dgm:spPr/>
      <dgm:t>
        <a:bodyPr/>
        <a:lstStyle/>
        <a:p>
          <a:endParaRPr lang="ru-RU"/>
        </a:p>
      </dgm:t>
    </dgm:pt>
    <dgm:pt modelId="{06431616-B124-49DB-95A3-1B460A7A5F86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Совершенствование подготовки </a:t>
          </a:r>
          <a:br>
            <a:rPr lang="ru-RU" b="1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 повышения квалификации педагогов</a:t>
          </a:r>
        </a:p>
      </dgm:t>
    </dgm:pt>
    <dgm:pt modelId="{E8886959-5D41-4527-B701-57DE155B107D}" type="parTrans" cxnId="{993A5A60-660F-4905-8889-54BF26402F25}">
      <dgm:prSet/>
      <dgm:spPr/>
      <dgm:t>
        <a:bodyPr/>
        <a:lstStyle/>
        <a:p>
          <a:endParaRPr lang="ru-RU"/>
        </a:p>
      </dgm:t>
    </dgm:pt>
    <dgm:pt modelId="{1623A0C3-8ABF-48AE-864F-223254105E73}" type="sibTrans" cxnId="{993A5A60-660F-4905-8889-54BF26402F25}">
      <dgm:prSet/>
      <dgm:spPr/>
      <dgm:t>
        <a:bodyPr/>
        <a:lstStyle/>
        <a:p>
          <a:endParaRPr lang="ru-RU"/>
        </a:p>
      </dgm:t>
    </dgm:pt>
    <dgm:pt modelId="{D7A86193-F588-401F-8CE2-265C845E15B9}" type="pres">
      <dgm:prSet presAssocID="{2C40B611-152A-4EE4-9A7D-30E468C9F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5C4BDC-2912-4813-B70F-0F2225E04C93}" type="pres">
      <dgm:prSet presAssocID="{47DB4D96-57C0-42C1-B2F2-BFA40FFD8B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2122-6139-4F52-9AB2-7AF20CF252E7}" type="pres">
      <dgm:prSet presAssocID="{78097A70-0689-4BD5-8962-166F952E3BD3}" presName="sibTrans" presStyleCnt="0"/>
      <dgm:spPr/>
    </dgm:pt>
    <dgm:pt modelId="{9E7B1D58-E6DC-4E15-A127-ED428C047632}" type="pres">
      <dgm:prSet presAssocID="{34D874F5-2757-4320-A724-C80C9B867F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3327A-89B1-4045-8DCE-0D269A308AD1}" type="pres">
      <dgm:prSet presAssocID="{106876C8-C45A-4EBF-80D8-07558F0F1622}" presName="sibTrans" presStyleCnt="0"/>
      <dgm:spPr/>
    </dgm:pt>
    <dgm:pt modelId="{75F750E3-4525-4849-81F5-C900E54019F2}" type="pres">
      <dgm:prSet presAssocID="{7295EDED-D7BD-49B2-935E-0272E204A2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2B3D-51E5-4A33-A1C9-859B3830B223}" type="pres">
      <dgm:prSet presAssocID="{52B818E0-F63B-4D0A-A0D3-09FE5F3FF223}" presName="sibTrans" presStyleCnt="0"/>
      <dgm:spPr/>
    </dgm:pt>
    <dgm:pt modelId="{E5977C2E-002C-4190-9B3E-A718B08C7857}" type="pres">
      <dgm:prSet presAssocID="{9457CEE2-C837-4F6F-9AA2-4A0FB01106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67F-5AA2-4623-8AA0-DE05470BF1AB}" type="pres">
      <dgm:prSet presAssocID="{2B1FEFEE-B71A-4F1D-9EA1-1F7D7B2AC584}" presName="sibTrans" presStyleCnt="0"/>
      <dgm:spPr/>
    </dgm:pt>
    <dgm:pt modelId="{A30D4268-AD5C-4D69-9431-62E8EF428518}" type="pres">
      <dgm:prSet presAssocID="{8A148A2E-45B6-4CF1-865F-C65B0AF61F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3FABB-9F80-4A84-97F3-5817CEC8C99F}" type="pres">
      <dgm:prSet presAssocID="{D766D067-6782-4E54-8D85-AD16733AA72F}" presName="sibTrans" presStyleCnt="0"/>
      <dgm:spPr/>
    </dgm:pt>
    <dgm:pt modelId="{FA97D0F5-9CB5-464C-8ACB-8A7A8073DC74}" type="pres">
      <dgm:prSet presAssocID="{06431616-B124-49DB-95A3-1B460A7A5F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28A63-14DF-41DF-B352-AF4E6B49C898}" type="presOf" srcId="{7295EDED-D7BD-49B2-935E-0272E204A297}" destId="{75F750E3-4525-4849-81F5-C900E54019F2}" srcOrd="0" destOrd="0" presId="urn:microsoft.com/office/officeart/2005/8/layout/default"/>
    <dgm:cxn modelId="{915F8EF8-E984-449F-B7C2-803CB9B6775A}" type="presOf" srcId="{9457CEE2-C837-4F6F-9AA2-4A0FB0110663}" destId="{E5977C2E-002C-4190-9B3E-A718B08C7857}" srcOrd="0" destOrd="0" presId="urn:microsoft.com/office/officeart/2005/8/layout/default"/>
    <dgm:cxn modelId="{1D67353A-5916-4957-8DC5-F9383CEB5403}" type="presOf" srcId="{34D874F5-2757-4320-A724-C80C9B867FB2}" destId="{9E7B1D58-E6DC-4E15-A127-ED428C047632}" srcOrd="0" destOrd="0" presId="urn:microsoft.com/office/officeart/2005/8/layout/default"/>
    <dgm:cxn modelId="{7BCF281D-0A79-4A27-B3B3-D002AECE170C}" type="presOf" srcId="{8A148A2E-45B6-4CF1-865F-C65B0AF61F2A}" destId="{A30D4268-AD5C-4D69-9431-62E8EF428518}" srcOrd="0" destOrd="0" presId="urn:microsoft.com/office/officeart/2005/8/layout/default"/>
    <dgm:cxn modelId="{686765D2-A8B3-4D37-8513-897BA4A504B3}" srcId="{2C40B611-152A-4EE4-9A7D-30E468C9FE90}" destId="{47DB4D96-57C0-42C1-B2F2-BFA40FFD8B4B}" srcOrd="0" destOrd="0" parTransId="{32555D05-ACAE-4E73-AA92-0EB66080B246}" sibTransId="{78097A70-0689-4BD5-8962-166F952E3BD3}"/>
    <dgm:cxn modelId="{8B54E837-096E-47E5-AE06-A1F8A55DF3AB}" srcId="{2C40B611-152A-4EE4-9A7D-30E468C9FE90}" destId="{34D874F5-2757-4320-A724-C80C9B867FB2}" srcOrd="1" destOrd="0" parTransId="{53C36088-0D23-445B-9100-19B44653BF24}" sibTransId="{106876C8-C45A-4EBF-80D8-07558F0F1622}"/>
    <dgm:cxn modelId="{800CB56E-23C9-4A32-A8A3-821A799A9149}" srcId="{2C40B611-152A-4EE4-9A7D-30E468C9FE90}" destId="{8A148A2E-45B6-4CF1-865F-C65B0AF61F2A}" srcOrd="4" destOrd="0" parTransId="{42606663-80B8-4847-880B-248E6F7F3607}" sibTransId="{D766D067-6782-4E54-8D85-AD16733AA72F}"/>
    <dgm:cxn modelId="{E3509E45-8F96-48CB-B37D-80C59FBF0D13}" type="presOf" srcId="{06431616-B124-49DB-95A3-1B460A7A5F86}" destId="{FA97D0F5-9CB5-464C-8ACB-8A7A8073DC74}" srcOrd="0" destOrd="0" presId="urn:microsoft.com/office/officeart/2005/8/layout/default"/>
    <dgm:cxn modelId="{2A4A688E-DF06-4219-AB93-BBC91B4B7AF2}" type="presOf" srcId="{47DB4D96-57C0-42C1-B2F2-BFA40FFD8B4B}" destId="{4D5C4BDC-2912-4813-B70F-0F2225E04C93}" srcOrd="0" destOrd="0" presId="urn:microsoft.com/office/officeart/2005/8/layout/default"/>
    <dgm:cxn modelId="{B243A32C-9EF5-4B86-A898-40DA9F475F6E}" type="presOf" srcId="{2C40B611-152A-4EE4-9A7D-30E468C9FE90}" destId="{D7A86193-F588-401F-8CE2-265C845E15B9}" srcOrd="0" destOrd="0" presId="urn:microsoft.com/office/officeart/2005/8/layout/default"/>
    <dgm:cxn modelId="{40ABA510-01CA-49A7-BA0C-BFADD8FAB59D}" srcId="{2C40B611-152A-4EE4-9A7D-30E468C9FE90}" destId="{9457CEE2-C837-4F6F-9AA2-4A0FB0110663}" srcOrd="3" destOrd="0" parTransId="{B11C7170-A1FC-429B-A300-91DF7FC98FFA}" sibTransId="{2B1FEFEE-B71A-4F1D-9EA1-1F7D7B2AC584}"/>
    <dgm:cxn modelId="{215D74F8-187F-4852-8625-C521764953E8}" srcId="{2C40B611-152A-4EE4-9A7D-30E468C9FE90}" destId="{7295EDED-D7BD-49B2-935E-0272E204A297}" srcOrd="2" destOrd="0" parTransId="{7B5614E2-0456-4726-A0DA-0A4C6C3685AA}" sibTransId="{52B818E0-F63B-4D0A-A0D3-09FE5F3FF223}"/>
    <dgm:cxn modelId="{993A5A60-660F-4905-8889-54BF26402F25}" srcId="{2C40B611-152A-4EE4-9A7D-30E468C9FE90}" destId="{06431616-B124-49DB-95A3-1B460A7A5F86}" srcOrd="5" destOrd="0" parTransId="{E8886959-5D41-4527-B701-57DE155B107D}" sibTransId="{1623A0C3-8ABF-48AE-864F-223254105E73}"/>
    <dgm:cxn modelId="{A8C3F8A9-8273-4608-9A55-6359A2F12B44}" type="presParOf" srcId="{D7A86193-F588-401F-8CE2-265C845E15B9}" destId="{4D5C4BDC-2912-4813-B70F-0F2225E04C93}" srcOrd="0" destOrd="0" presId="urn:microsoft.com/office/officeart/2005/8/layout/default"/>
    <dgm:cxn modelId="{B8F4E31C-26BD-496A-81A9-7A8BAFFF90DF}" type="presParOf" srcId="{D7A86193-F588-401F-8CE2-265C845E15B9}" destId="{8AF22122-6139-4F52-9AB2-7AF20CF252E7}" srcOrd="1" destOrd="0" presId="urn:microsoft.com/office/officeart/2005/8/layout/default"/>
    <dgm:cxn modelId="{B659950E-E90C-4D46-8008-7886897A6137}" type="presParOf" srcId="{D7A86193-F588-401F-8CE2-265C845E15B9}" destId="{9E7B1D58-E6DC-4E15-A127-ED428C047632}" srcOrd="2" destOrd="0" presId="urn:microsoft.com/office/officeart/2005/8/layout/default"/>
    <dgm:cxn modelId="{EC0D5B48-6C32-49FF-8677-96CAA2BC96B3}" type="presParOf" srcId="{D7A86193-F588-401F-8CE2-265C845E15B9}" destId="{5293327A-89B1-4045-8DCE-0D269A308AD1}" srcOrd="3" destOrd="0" presId="urn:microsoft.com/office/officeart/2005/8/layout/default"/>
    <dgm:cxn modelId="{92E4A92A-E916-4830-B6CC-C0299067EA26}" type="presParOf" srcId="{D7A86193-F588-401F-8CE2-265C845E15B9}" destId="{75F750E3-4525-4849-81F5-C900E54019F2}" srcOrd="4" destOrd="0" presId="urn:microsoft.com/office/officeart/2005/8/layout/default"/>
    <dgm:cxn modelId="{DEB896B6-E4C1-469E-AD03-02B41CED8818}" type="presParOf" srcId="{D7A86193-F588-401F-8CE2-265C845E15B9}" destId="{5AEA2B3D-51E5-4A33-A1C9-859B3830B223}" srcOrd="5" destOrd="0" presId="urn:microsoft.com/office/officeart/2005/8/layout/default"/>
    <dgm:cxn modelId="{07AC99A8-D37D-4CF0-BE1B-82B522CC94A1}" type="presParOf" srcId="{D7A86193-F588-401F-8CE2-265C845E15B9}" destId="{E5977C2E-002C-4190-9B3E-A718B08C7857}" srcOrd="6" destOrd="0" presId="urn:microsoft.com/office/officeart/2005/8/layout/default"/>
    <dgm:cxn modelId="{0C841CBA-1A7C-4253-A652-20AC45C0451B}" type="presParOf" srcId="{D7A86193-F588-401F-8CE2-265C845E15B9}" destId="{55E4B67F-5AA2-4623-8AA0-DE05470BF1AB}" srcOrd="7" destOrd="0" presId="urn:microsoft.com/office/officeart/2005/8/layout/default"/>
    <dgm:cxn modelId="{B39CDB8B-5022-471D-84CC-7F25204EB808}" type="presParOf" srcId="{D7A86193-F588-401F-8CE2-265C845E15B9}" destId="{A30D4268-AD5C-4D69-9431-62E8EF428518}" srcOrd="8" destOrd="0" presId="urn:microsoft.com/office/officeart/2005/8/layout/default"/>
    <dgm:cxn modelId="{0B4174FE-3E53-4BDA-B7A9-A055C308DD7A}" type="presParOf" srcId="{D7A86193-F588-401F-8CE2-265C845E15B9}" destId="{F703FABB-9F80-4A84-97F3-5817CEC8C99F}" srcOrd="9" destOrd="0" presId="urn:microsoft.com/office/officeart/2005/8/layout/default"/>
    <dgm:cxn modelId="{63DD8B0E-7F59-4780-AD95-7A0D2B65FBFD}" type="presParOf" srcId="{D7A86193-F588-401F-8CE2-265C845E15B9}" destId="{FA97D0F5-9CB5-464C-8ACB-8A7A8073DC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67EFB8-93DD-4A82-A15B-32A5180ED7EE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6C1DDD-CBB1-4D23-B5A7-7ABB7342CC32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Совершенствование нормативной правовой базы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6082A7C-EF29-4728-ACC5-4E3D545C9FE9}" type="parTrans" cxnId="{D0DBA02D-EF70-4395-BEF4-F896E6E4DCA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046C8B8-E6FE-4413-92CD-054ADF96633F}" type="sibTrans" cxnId="{D0DBA02D-EF70-4395-BEF4-F896E6E4DCA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D979018-3DB5-40B2-B712-F490D57790AE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Принятие комплексной программы (плана) развития образования лиц с ОВЗ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F1E55EE-C0AE-450D-BF8C-EF0F94923F52}" type="parTrans" cxnId="{DF08CB07-A04B-4BE1-8916-487C612F119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6A212A-ACEE-4FBA-85B0-29FE319E109F}" type="sibTrans" cxnId="{DF08CB07-A04B-4BE1-8916-487C612F119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CD9E71F-F93B-456B-8EC8-4E8D25D23C59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Повышение доступности психолого-педагогической помощи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164C4DB-0BCF-4658-9406-42D0D1A74320}" type="parTrans" cxnId="{739B3780-C534-4EA5-9BBF-C858F53B21C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2F5B4DE-DFF3-40F3-8C38-68DD61F885D5}" type="sibTrans" cxnId="{739B3780-C534-4EA5-9BBF-C858F53B21C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870141-DCAE-4169-90E4-D0D7ED5F1F6F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Повышение квалификации педагогических работников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188B4C4-9D77-474B-8599-93548217B3D6}" type="parTrans" cxnId="{69D0C2EE-A126-46BA-87A9-6BE187437AF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29DF091-F73D-4A6C-941C-954885C8C62C}" type="sibTrans" cxnId="{69D0C2EE-A126-46BA-87A9-6BE187437AF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09242E0-E8C8-4463-B7F5-EC897AAA97F0}" type="pres">
      <dgm:prSet presAssocID="{C567EFB8-93DD-4A82-A15B-32A5180ED7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F1366-FC68-48BA-9D6C-C9E63FE03986}" type="pres">
      <dgm:prSet presAssocID="{E06C1DDD-CBB1-4D23-B5A7-7ABB7342CC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FBD54-550B-4F20-A4D4-3AD179759FF4}" type="pres">
      <dgm:prSet presAssocID="{F046C8B8-E6FE-4413-92CD-054ADF96633F}" presName="sibTrans" presStyleCnt="0"/>
      <dgm:spPr/>
    </dgm:pt>
    <dgm:pt modelId="{65304F6B-AABF-4F1B-BE45-4DAA56408CD3}" type="pres">
      <dgm:prSet presAssocID="{DD979018-3DB5-40B2-B712-F490D57790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A5728-4F8E-4DCD-9113-12B56622C913}" type="pres">
      <dgm:prSet presAssocID="{C36A212A-ACEE-4FBA-85B0-29FE319E109F}" presName="sibTrans" presStyleCnt="0"/>
      <dgm:spPr/>
    </dgm:pt>
    <dgm:pt modelId="{1A7D2DA8-F0E3-4139-83EC-3BD1ABCDE600}" type="pres">
      <dgm:prSet presAssocID="{DCD9E71F-F93B-456B-8EC8-4E8D25D23C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93F65-5911-450A-A07F-F57B5502F005}" type="pres">
      <dgm:prSet presAssocID="{12F5B4DE-DFF3-40F3-8C38-68DD61F885D5}" presName="sibTrans" presStyleCnt="0"/>
      <dgm:spPr/>
    </dgm:pt>
    <dgm:pt modelId="{4BC5A2B3-4AF7-4CF8-B53B-C9380A477AB5}" type="pres">
      <dgm:prSet presAssocID="{95870141-DCAE-4169-90E4-D0D7ED5F1F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A6577-3C27-454F-A40D-9CEBCC64EDA1}" type="presOf" srcId="{DCD9E71F-F93B-456B-8EC8-4E8D25D23C59}" destId="{1A7D2DA8-F0E3-4139-83EC-3BD1ABCDE600}" srcOrd="0" destOrd="0" presId="urn:microsoft.com/office/officeart/2005/8/layout/default"/>
    <dgm:cxn modelId="{47FD8A18-0143-478A-8DC5-43A3E1C31000}" type="presOf" srcId="{C567EFB8-93DD-4A82-A15B-32A5180ED7EE}" destId="{809242E0-E8C8-4463-B7F5-EC897AAA97F0}" srcOrd="0" destOrd="0" presId="urn:microsoft.com/office/officeart/2005/8/layout/default"/>
    <dgm:cxn modelId="{D0DBA02D-EF70-4395-BEF4-F896E6E4DCA9}" srcId="{C567EFB8-93DD-4A82-A15B-32A5180ED7EE}" destId="{E06C1DDD-CBB1-4D23-B5A7-7ABB7342CC32}" srcOrd="0" destOrd="0" parTransId="{56082A7C-EF29-4728-ACC5-4E3D545C9FE9}" sibTransId="{F046C8B8-E6FE-4413-92CD-054ADF96633F}"/>
    <dgm:cxn modelId="{69D0C2EE-A126-46BA-87A9-6BE187437AFD}" srcId="{C567EFB8-93DD-4A82-A15B-32A5180ED7EE}" destId="{95870141-DCAE-4169-90E4-D0D7ED5F1F6F}" srcOrd="3" destOrd="0" parTransId="{2188B4C4-9D77-474B-8599-93548217B3D6}" sibTransId="{629DF091-F73D-4A6C-941C-954885C8C62C}"/>
    <dgm:cxn modelId="{A6219301-FB7A-41EA-A521-FBCA3909C644}" type="presOf" srcId="{E06C1DDD-CBB1-4D23-B5A7-7ABB7342CC32}" destId="{BFFF1366-FC68-48BA-9D6C-C9E63FE03986}" srcOrd="0" destOrd="0" presId="urn:microsoft.com/office/officeart/2005/8/layout/default"/>
    <dgm:cxn modelId="{AC5BE625-0D5E-45D2-83AB-1FBA734F691F}" type="presOf" srcId="{95870141-DCAE-4169-90E4-D0D7ED5F1F6F}" destId="{4BC5A2B3-4AF7-4CF8-B53B-C9380A477AB5}" srcOrd="0" destOrd="0" presId="urn:microsoft.com/office/officeart/2005/8/layout/default"/>
    <dgm:cxn modelId="{F138D22D-9526-4FE4-BB19-BF91DF6D3FF0}" type="presOf" srcId="{DD979018-3DB5-40B2-B712-F490D57790AE}" destId="{65304F6B-AABF-4F1B-BE45-4DAA56408CD3}" srcOrd="0" destOrd="0" presId="urn:microsoft.com/office/officeart/2005/8/layout/default"/>
    <dgm:cxn modelId="{739B3780-C534-4EA5-9BBF-C858F53B21C3}" srcId="{C567EFB8-93DD-4A82-A15B-32A5180ED7EE}" destId="{DCD9E71F-F93B-456B-8EC8-4E8D25D23C59}" srcOrd="2" destOrd="0" parTransId="{C164C4DB-0BCF-4658-9406-42D0D1A74320}" sibTransId="{12F5B4DE-DFF3-40F3-8C38-68DD61F885D5}"/>
    <dgm:cxn modelId="{DF08CB07-A04B-4BE1-8916-487C612F1191}" srcId="{C567EFB8-93DD-4A82-A15B-32A5180ED7EE}" destId="{DD979018-3DB5-40B2-B712-F490D57790AE}" srcOrd="1" destOrd="0" parTransId="{BF1E55EE-C0AE-450D-BF8C-EF0F94923F52}" sibTransId="{C36A212A-ACEE-4FBA-85B0-29FE319E109F}"/>
    <dgm:cxn modelId="{E25D1231-0B07-4BE0-AF00-AAB47E6D3C70}" type="presParOf" srcId="{809242E0-E8C8-4463-B7F5-EC897AAA97F0}" destId="{BFFF1366-FC68-48BA-9D6C-C9E63FE03986}" srcOrd="0" destOrd="0" presId="urn:microsoft.com/office/officeart/2005/8/layout/default"/>
    <dgm:cxn modelId="{9C231CE9-E46B-48BF-9666-0BB70EF486AD}" type="presParOf" srcId="{809242E0-E8C8-4463-B7F5-EC897AAA97F0}" destId="{DFBFBD54-550B-4F20-A4D4-3AD179759FF4}" srcOrd="1" destOrd="0" presId="urn:microsoft.com/office/officeart/2005/8/layout/default"/>
    <dgm:cxn modelId="{16FBE586-B6B0-475E-BE4D-183449E841E6}" type="presParOf" srcId="{809242E0-E8C8-4463-B7F5-EC897AAA97F0}" destId="{65304F6B-AABF-4F1B-BE45-4DAA56408CD3}" srcOrd="2" destOrd="0" presId="urn:microsoft.com/office/officeart/2005/8/layout/default"/>
    <dgm:cxn modelId="{042B0D05-DCE1-471A-9A5F-F6673CC4BF61}" type="presParOf" srcId="{809242E0-E8C8-4463-B7F5-EC897AAA97F0}" destId="{F38A5728-4F8E-4DCD-9113-12B56622C913}" srcOrd="3" destOrd="0" presId="urn:microsoft.com/office/officeart/2005/8/layout/default"/>
    <dgm:cxn modelId="{A2CC786C-AFC3-4CF5-A708-23B6A45BE6A6}" type="presParOf" srcId="{809242E0-E8C8-4463-B7F5-EC897AAA97F0}" destId="{1A7D2DA8-F0E3-4139-83EC-3BD1ABCDE600}" srcOrd="4" destOrd="0" presId="urn:microsoft.com/office/officeart/2005/8/layout/default"/>
    <dgm:cxn modelId="{FC8B26BF-CCA0-42AB-8311-2672F80658CD}" type="presParOf" srcId="{809242E0-E8C8-4463-B7F5-EC897AAA97F0}" destId="{50593F65-5911-450A-A07F-F57B5502F005}" srcOrd="5" destOrd="0" presId="urn:microsoft.com/office/officeart/2005/8/layout/default"/>
    <dgm:cxn modelId="{C4C71336-266B-489C-AB1D-D2E753F02C1A}" type="presParOf" srcId="{809242E0-E8C8-4463-B7F5-EC897AAA97F0}" destId="{4BC5A2B3-4AF7-4CF8-B53B-C9380A477A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40B611-152A-4EE4-9A7D-30E468C9FE90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DB4D96-57C0-42C1-B2F2-BFA40FFD8B4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Повышение инклюзивной культуры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32555D05-ACAE-4E73-AA92-0EB66080B246}" type="parTrans" cxnId="{686765D2-A8B3-4D37-8513-897BA4A504B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8097A70-0689-4BD5-8962-166F952E3BD3}" type="sibTrans" cxnId="{686765D2-A8B3-4D37-8513-897BA4A504B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4D874F5-2757-4320-A724-C80C9B867FB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Повышение доступности качественного образования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3C36088-0D23-445B-9100-19B44653BF24}" type="parTrans" cxnId="{8B54E837-096E-47E5-AE06-A1F8A55DF3A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06876C8-C45A-4EBF-80D8-07558F0F1622}" type="sibTrans" cxnId="{8B54E837-096E-47E5-AE06-A1F8A55DF3A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295EDED-D7BD-49B2-935E-0272E204A29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Совершенствование доступной и развивающей образовательной среды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B5614E2-0456-4726-A0DA-0A4C6C3685AA}" type="parTrans" cxnId="{215D74F8-187F-4852-8625-C521764953E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2B818E0-F63B-4D0A-A0D3-09FE5F3FF223}" type="sibTrans" cxnId="{215D74F8-187F-4852-8625-C521764953E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457CEE2-C837-4F6F-9AA2-4A0FB011066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Укрепление и развитие кадрового потенциала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B11C7170-A1FC-429B-A300-91DF7FC98FFA}" type="parTrans" cxnId="{40ABA510-01CA-49A7-BA0C-BFADD8FAB59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B1FEFEE-B71A-4F1D-9EA1-1F7D7B2AC584}" type="sibTrans" cxnId="{40ABA510-01CA-49A7-BA0C-BFADD8FAB59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A148A2E-45B6-4CF1-865F-C65B0AF61F2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Повышение готовности лиц с ОВЗ и инвалидностью к самостоятельной жизни</a:t>
          </a:r>
        </a:p>
      </dgm:t>
    </dgm:pt>
    <dgm:pt modelId="{42606663-80B8-4847-880B-248E6F7F3607}" type="parTrans" cxnId="{800CB56E-23C9-4A32-A8A3-821A799A914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766D067-6782-4E54-8D85-AD16733AA72F}" type="sibTrans" cxnId="{800CB56E-23C9-4A32-A8A3-821A799A914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7A86193-F588-401F-8CE2-265C845E15B9}" type="pres">
      <dgm:prSet presAssocID="{2C40B611-152A-4EE4-9A7D-30E468C9F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5C4BDC-2912-4813-B70F-0F2225E04C93}" type="pres">
      <dgm:prSet presAssocID="{47DB4D96-57C0-42C1-B2F2-BFA40FFD8B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2122-6139-4F52-9AB2-7AF20CF252E7}" type="pres">
      <dgm:prSet presAssocID="{78097A70-0689-4BD5-8962-166F952E3BD3}" presName="sibTrans" presStyleCnt="0"/>
      <dgm:spPr/>
    </dgm:pt>
    <dgm:pt modelId="{9E7B1D58-E6DC-4E15-A127-ED428C047632}" type="pres">
      <dgm:prSet presAssocID="{34D874F5-2757-4320-A724-C80C9B867F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3327A-89B1-4045-8DCE-0D269A308AD1}" type="pres">
      <dgm:prSet presAssocID="{106876C8-C45A-4EBF-80D8-07558F0F1622}" presName="sibTrans" presStyleCnt="0"/>
      <dgm:spPr/>
    </dgm:pt>
    <dgm:pt modelId="{75F750E3-4525-4849-81F5-C900E54019F2}" type="pres">
      <dgm:prSet presAssocID="{7295EDED-D7BD-49B2-935E-0272E204A2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2B3D-51E5-4A33-A1C9-859B3830B223}" type="pres">
      <dgm:prSet presAssocID="{52B818E0-F63B-4D0A-A0D3-09FE5F3FF223}" presName="sibTrans" presStyleCnt="0"/>
      <dgm:spPr/>
    </dgm:pt>
    <dgm:pt modelId="{E5977C2E-002C-4190-9B3E-A718B08C7857}" type="pres">
      <dgm:prSet presAssocID="{9457CEE2-C837-4F6F-9AA2-4A0FB0110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67F-5AA2-4623-8AA0-DE05470BF1AB}" type="pres">
      <dgm:prSet presAssocID="{2B1FEFEE-B71A-4F1D-9EA1-1F7D7B2AC584}" presName="sibTrans" presStyleCnt="0"/>
      <dgm:spPr/>
    </dgm:pt>
    <dgm:pt modelId="{A30D4268-AD5C-4D69-9431-62E8EF428518}" type="pres">
      <dgm:prSet presAssocID="{8A148A2E-45B6-4CF1-865F-C65B0AF61F2A}" presName="node" presStyleLbl="node1" presStyleIdx="4" presStyleCnt="5" custScaleX="17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87518-B432-4D19-8237-30F7247F681C}" type="presOf" srcId="{7295EDED-D7BD-49B2-935E-0272E204A297}" destId="{75F750E3-4525-4849-81F5-C900E54019F2}" srcOrd="0" destOrd="0" presId="urn:microsoft.com/office/officeart/2005/8/layout/default"/>
    <dgm:cxn modelId="{6CE1456B-FEA9-4A03-9D6F-E522CBA0DA3C}" type="presOf" srcId="{34D874F5-2757-4320-A724-C80C9B867FB2}" destId="{9E7B1D58-E6DC-4E15-A127-ED428C047632}" srcOrd="0" destOrd="0" presId="urn:microsoft.com/office/officeart/2005/8/layout/default"/>
    <dgm:cxn modelId="{B686C118-85D6-4106-BAF0-7B8209FC1DCF}" type="presOf" srcId="{8A148A2E-45B6-4CF1-865F-C65B0AF61F2A}" destId="{A30D4268-AD5C-4D69-9431-62E8EF428518}" srcOrd="0" destOrd="0" presId="urn:microsoft.com/office/officeart/2005/8/layout/default"/>
    <dgm:cxn modelId="{686765D2-A8B3-4D37-8513-897BA4A504B3}" srcId="{2C40B611-152A-4EE4-9A7D-30E468C9FE90}" destId="{47DB4D96-57C0-42C1-B2F2-BFA40FFD8B4B}" srcOrd="0" destOrd="0" parTransId="{32555D05-ACAE-4E73-AA92-0EB66080B246}" sibTransId="{78097A70-0689-4BD5-8962-166F952E3BD3}"/>
    <dgm:cxn modelId="{8B54E837-096E-47E5-AE06-A1F8A55DF3AB}" srcId="{2C40B611-152A-4EE4-9A7D-30E468C9FE90}" destId="{34D874F5-2757-4320-A724-C80C9B867FB2}" srcOrd="1" destOrd="0" parTransId="{53C36088-0D23-445B-9100-19B44653BF24}" sibTransId="{106876C8-C45A-4EBF-80D8-07558F0F1622}"/>
    <dgm:cxn modelId="{800CB56E-23C9-4A32-A8A3-821A799A9149}" srcId="{2C40B611-152A-4EE4-9A7D-30E468C9FE90}" destId="{8A148A2E-45B6-4CF1-865F-C65B0AF61F2A}" srcOrd="4" destOrd="0" parTransId="{42606663-80B8-4847-880B-248E6F7F3607}" sibTransId="{D766D067-6782-4E54-8D85-AD16733AA72F}"/>
    <dgm:cxn modelId="{C65ECBD8-6048-403F-A000-E570498BDBE0}" type="presOf" srcId="{47DB4D96-57C0-42C1-B2F2-BFA40FFD8B4B}" destId="{4D5C4BDC-2912-4813-B70F-0F2225E04C93}" srcOrd="0" destOrd="0" presId="urn:microsoft.com/office/officeart/2005/8/layout/default"/>
    <dgm:cxn modelId="{8852E379-7AC6-4895-AE74-340D4CE4CA8C}" type="presOf" srcId="{2C40B611-152A-4EE4-9A7D-30E468C9FE90}" destId="{D7A86193-F588-401F-8CE2-265C845E15B9}" srcOrd="0" destOrd="0" presId="urn:microsoft.com/office/officeart/2005/8/layout/default"/>
    <dgm:cxn modelId="{E10A064E-6750-45ED-8699-4DDAAAFCE941}" type="presOf" srcId="{9457CEE2-C837-4F6F-9AA2-4A0FB0110663}" destId="{E5977C2E-002C-4190-9B3E-A718B08C7857}" srcOrd="0" destOrd="0" presId="urn:microsoft.com/office/officeart/2005/8/layout/default"/>
    <dgm:cxn modelId="{40ABA510-01CA-49A7-BA0C-BFADD8FAB59D}" srcId="{2C40B611-152A-4EE4-9A7D-30E468C9FE90}" destId="{9457CEE2-C837-4F6F-9AA2-4A0FB0110663}" srcOrd="3" destOrd="0" parTransId="{B11C7170-A1FC-429B-A300-91DF7FC98FFA}" sibTransId="{2B1FEFEE-B71A-4F1D-9EA1-1F7D7B2AC584}"/>
    <dgm:cxn modelId="{215D74F8-187F-4852-8625-C521764953E8}" srcId="{2C40B611-152A-4EE4-9A7D-30E468C9FE90}" destId="{7295EDED-D7BD-49B2-935E-0272E204A297}" srcOrd="2" destOrd="0" parTransId="{7B5614E2-0456-4726-A0DA-0A4C6C3685AA}" sibTransId="{52B818E0-F63B-4D0A-A0D3-09FE5F3FF223}"/>
    <dgm:cxn modelId="{80F0B540-F944-40EE-A24F-C1AB01D98F64}" type="presParOf" srcId="{D7A86193-F588-401F-8CE2-265C845E15B9}" destId="{4D5C4BDC-2912-4813-B70F-0F2225E04C93}" srcOrd="0" destOrd="0" presId="urn:microsoft.com/office/officeart/2005/8/layout/default"/>
    <dgm:cxn modelId="{754B270E-EBFC-4FE2-8480-3AA38BEED932}" type="presParOf" srcId="{D7A86193-F588-401F-8CE2-265C845E15B9}" destId="{8AF22122-6139-4F52-9AB2-7AF20CF252E7}" srcOrd="1" destOrd="0" presId="urn:microsoft.com/office/officeart/2005/8/layout/default"/>
    <dgm:cxn modelId="{B646EC97-09E2-439F-91EF-B93F20FCD85B}" type="presParOf" srcId="{D7A86193-F588-401F-8CE2-265C845E15B9}" destId="{9E7B1D58-E6DC-4E15-A127-ED428C047632}" srcOrd="2" destOrd="0" presId="urn:microsoft.com/office/officeart/2005/8/layout/default"/>
    <dgm:cxn modelId="{B2167751-E90C-4C7B-93B8-2A2B9F0D60AD}" type="presParOf" srcId="{D7A86193-F588-401F-8CE2-265C845E15B9}" destId="{5293327A-89B1-4045-8DCE-0D269A308AD1}" srcOrd="3" destOrd="0" presId="urn:microsoft.com/office/officeart/2005/8/layout/default"/>
    <dgm:cxn modelId="{568F59CF-7233-4644-A414-46720D8AD31C}" type="presParOf" srcId="{D7A86193-F588-401F-8CE2-265C845E15B9}" destId="{75F750E3-4525-4849-81F5-C900E54019F2}" srcOrd="4" destOrd="0" presId="urn:microsoft.com/office/officeart/2005/8/layout/default"/>
    <dgm:cxn modelId="{F4890AE6-114C-4482-888D-858418735088}" type="presParOf" srcId="{D7A86193-F588-401F-8CE2-265C845E15B9}" destId="{5AEA2B3D-51E5-4A33-A1C9-859B3830B223}" srcOrd="5" destOrd="0" presId="urn:microsoft.com/office/officeart/2005/8/layout/default"/>
    <dgm:cxn modelId="{8C85F7B0-6FAF-4113-A85D-77D3CD35EC30}" type="presParOf" srcId="{D7A86193-F588-401F-8CE2-265C845E15B9}" destId="{E5977C2E-002C-4190-9B3E-A718B08C7857}" srcOrd="6" destOrd="0" presId="urn:microsoft.com/office/officeart/2005/8/layout/default"/>
    <dgm:cxn modelId="{3219BDB3-AC36-4333-81C3-7285B491FF36}" type="presParOf" srcId="{D7A86193-F588-401F-8CE2-265C845E15B9}" destId="{55E4B67F-5AA2-4623-8AA0-DE05470BF1AB}" srcOrd="7" destOrd="0" presId="urn:microsoft.com/office/officeart/2005/8/layout/default"/>
    <dgm:cxn modelId="{1F2C8F53-C69E-473C-84AF-813781636E0E}" type="presParOf" srcId="{D7A86193-F588-401F-8CE2-265C845E15B9}" destId="{A30D4268-AD5C-4D69-9431-62E8EF4285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E8CAF-0B2E-4A5C-A311-39C2D8E77240}" type="doc">
      <dgm:prSet loTypeId="urn:microsoft.com/office/officeart/2005/8/layout/hProcess4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826DDF-955E-454F-B18D-D71561D564E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ПМПК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790F0E5B-67E7-479E-8A18-FB887C75FF9C}" type="parTrans" cxnId="{B4FCC02D-9C0A-4656-993D-FF9523ED27C8}">
      <dgm:prSet/>
      <dgm:spPr/>
      <dgm:t>
        <a:bodyPr/>
        <a:lstStyle/>
        <a:p>
          <a:endParaRPr lang="ru-RU"/>
        </a:p>
      </dgm:t>
    </dgm:pt>
    <dgm:pt modelId="{9B4F7CE1-2789-495D-A5BC-AF2985E96EC1}" type="sibTrans" cxnId="{B4FCC02D-9C0A-4656-993D-FF9523ED27C8}">
      <dgm:prSet/>
      <dgm:spPr/>
      <dgm:t>
        <a:bodyPr/>
        <a:lstStyle/>
        <a:p>
          <a:endParaRPr lang="ru-RU"/>
        </a:p>
      </dgm:t>
    </dgm:pt>
    <dgm:pt modelId="{57503843-66D9-4226-971D-222BF9FDD3F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Формулирование заключения о необходимости создания специальных условий получения образования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9C933FF-691F-4B17-BE84-85C4AAD2EC65}" type="parTrans" cxnId="{2DDE10F4-2CEA-43A7-B398-1225AE36D770}">
      <dgm:prSet/>
      <dgm:spPr/>
      <dgm:t>
        <a:bodyPr/>
        <a:lstStyle/>
        <a:p>
          <a:endParaRPr lang="ru-RU"/>
        </a:p>
      </dgm:t>
    </dgm:pt>
    <dgm:pt modelId="{4719D561-A11B-4D6C-8319-3F4F61E08484}" type="sibTrans" cxnId="{2DDE10F4-2CEA-43A7-B398-1225AE36D770}">
      <dgm:prSet/>
      <dgm:spPr/>
      <dgm:t>
        <a:bodyPr/>
        <a:lstStyle/>
        <a:p>
          <a:endParaRPr lang="ru-RU"/>
        </a:p>
      </dgm:t>
    </dgm:pt>
    <dgm:pt modelId="{3E1AC1D0-355D-4482-A8B3-1918BBB54E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МСЭ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CB0963DA-98A3-477F-8A04-46F7752DE21E}" type="parTrans" cxnId="{BEF37511-ABE7-4205-BEE4-8BBD363B93E0}">
      <dgm:prSet/>
      <dgm:spPr/>
      <dgm:t>
        <a:bodyPr/>
        <a:lstStyle/>
        <a:p>
          <a:endParaRPr lang="ru-RU"/>
        </a:p>
      </dgm:t>
    </dgm:pt>
    <dgm:pt modelId="{952CB5BA-C907-4F76-BD61-5CC7177BFAC6}" type="sibTrans" cxnId="{BEF37511-ABE7-4205-BEE4-8BBD363B93E0}">
      <dgm:prSet/>
      <dgm:spPr/>
      <dgm:t>
        <a:bodyPr/>
        <a:lstStyle/>
        <a:p>
          <a:endParaRPr lang="ru-RU"/>
        </a:p>
      </dgm:t>
    </dgm:pt>
    <dgm:pt modelId="{D63C2BD3-D596-483A-986E-6B9CADACF41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Внесение в раздел по образовательной реабилитации ИПРА пометок о нуждаемости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56BED38-BCFB-47D7-B25E-1C3AF38FAFE1}" type="parTrans" cxnId="{59455851-261D-4CAA-A82E-D5076BF6F34B}">
      <dgm:prSet/>
      <dgm:spPr/>
      <dgm:t>
        <a:bodyPr/>
        <a:lstStyle/>
        <a:p>
          <a:endParaRPr lang="ru-RU"/>
        </a:p>
      </dgm:t>
    </dgm:pt>
    <dgm:pt modelId="{93A4976C-CEB9-46D5-8125-8059BC81DB0A}" type="sibTrans" cxnId="{59455851-261D-4CAA-A82E-D5076BF6F34B}">
      <dgm:prSet/>
      <dgm:spPr/>
      <dgm:t>
        <a:bodyPr/>
        <a:lstStyle/>
        <a:p>
          <a:endParaRPr lang="ru-RU"/>
        </a:p>
      </dgm:t>
    </dgm:pt>
    <dgm:pt modelId="{0A64C905-8450-45D2-ADC8-988AE18B11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Органы управления образованием субъекта РФ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923127E-8F59-4E95-AB0F-EE7F202589C2}" type="parTrans" cxnId="{C121B436-4193-479D-B105-2D302D61CF4E}">
      <dgm:prSet/>
      <dgm:spPr/>
      <dgm:t>
        <a:bodyPr/>
        <a:lstStyle/>
        <a:p>
          <a:endParaRPr lang="ru-RU"/>
        </a:p>
      </dgm:t>
    </dgm:pt>
    <dgm:pt modelId="{5615A9F5-CECE-4C53-9DB0-A5F5A213C8DC}" type="sibTrans" cxnId="{C121B436-4193-479D-B105-2D302D61CF4E}">
      <dgm:prSet/>
      <dgm:spPr/>
      <dgm:t>
        <a:bodyPr/>
        <a:lstStyle/>
        <a:p>
          <a:endParaRPr lang="ru-RU"/>
        </a:p>
      </dgm:t>
    </dgm:pt>
    <dgm:pt modelId="{741CFC0B-7615-4357-BA54-12CDBD4961F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Организация исполнения ИПРА и отчет о ее исполнении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6072C8E-4435-4467-910B-5080CBB9F331}" type="parTrans" cxnId="{EFDD91BB-15EC-4292-A0DD-381C106E0A72}">
      <dgm:prSet/>
      <dgm:spPr/>
      <dgm:t>
        <a:bodyPr/>
        <a:lstStyle/>
        <a:p>
          <a:endParaRPr lang="ru-RU"/>
        </a:p>
      </dgm:t>
    </dgm:pt>
    <dgm:pt modelId="{8FE2AD98-C9D6-48D4-8E91-E6F78E5F1FA9}" type="sibTrans" cxnId="{EFDD91BB-15EC-4292-A0DD-381C106E0A72}">
      <dgm:prSet/>
      <dgm:spPr/>
      <dgm:t>
        <a:bodyPr/>
        <a:lstStyle/>
        <a:p>
          <a:endParaRPr lang="ru-RU"/>
        </a:p>
      </dgm:t>
    </dgm:pt>
    <dgm:pt modelId="{C53B4A4C-FE17-49D2-94AF-2920E9EAFDC7}" type="pres">
      <dgm:prSet presAssocID="{B82E8CAF-0B2E-4A5C-A311-39C2D8E772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85DA8-782F-408F-B2EF-19F790010277}" type="pres">
      <dgm:prSet presAssocID="{B82E8CAF-0B2E-4A5C-A311-39C2D8E77240}" presName="tSp" presStyleCnt="0"/>
      <dgm:spPr/>
    </dgm:pt>
    <dgm:pt modelId="{6F618A2F-29A7-420A-BDA8-9D1A9D65D17E}" type="pres">
      <dgm:prSet presAssocID="{B82E8CAF-0B2E-4A5C-A311-39C2D8E77240}" presName="bSp" presStyleCnt="0"/>
      <dgm:spPr/>
    </dgm:pt>
    <dgm:pt modelId="{6C7B51C7-FCE6-47B9-A256-5EF25ABBC65D}" type="pres">
      <dgm:prSet presAssocID="{B82E8CAF-0B2E-4A5C-A311-39C2D8E77240}" presName="process" presStyleCnt="0"/>
      <dgm:spPr/>
    </dgm:pt>
    <dgm:pt modelId="{B4139318-7814-4C17-8B3A-7DD134FEB67D}" type="pres">
      <dgm:prSet presAssocID="{92826DDF-955E-454F-B18D-D71561D564E9}" presName="composite1" presStyleCnt="0"/>
      <dgm:spPr/>
    </dgm:pt>
    <dgm:pt modelId="{5DBC9B10-2283-44FA-B95A-101926DCD0A9}" type="pres">
      <dgm:prSet presAssocID="{92826DDF-955E-454F-B18D-D71561D564E9}" presName="dummyNode1" presStyleLbl="node1" presStyleIdx="0" presStyleCnt="3"/>
      <dgm:spPr/>
    </dgm:pt>
    <dgm:pt modelId="{E0101E56-2515-4222-8803-5679A6576801}" type="pres">
      <dgm:prSet presAssocID="{92826DDF-955E-454F-B18D-D71561D564E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EEB0-AEA2-4ADC-BBBE-086131738779}" type="pres">
      <dgm:prSet presAssocID="{92826DDF-955E-454F-B18D-D71561D564E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F16F-6F66-4268-A892-1CB546524878}" type="pres">
      <dgm:prSet presAssocID="{92826DDF-955E-454F-B18D-D71561D564E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7162-633E-43E5-B7C5-A04301920454}" type="pres">
      <dgm:prSet presAssocID="{92826DDF-955E-454F-B18D-D71561D564E9}" presName="connSite1" presStyleCnt="0"/>
      <dgm:spPr/>
    </dgm:pt>
    <dgm:pt modelId="{5DEAAD41-276F-49D1-BCC3-A2AB70467733}" type="pres">
      <dgm:prSet presAssocID="{9B4F7CE1-2789-495D-A5BC-AF2985E96EC1}" presName="Name9" presStyleLbl="sibTrans2D1" presStyleIdx="0" presStyleCnt="2"/>
      <dgm:spPr/>
      <dgm:t>
        <a:bodyPr/>
        <a:lstStyle/>
        <a:p>
          <a:endParaRPr lang="ru-RU"/>
        </a:p>
      </dgm:t>
    </dgm:pt>
    <dgm:pt modelId="{86B8861F-3CE8-4EF9-B8E6-C6A498EECCA8}" type="pres">
      <dgm:prSet presAssocID="{3E1AC1D0-355D-4482-A8B3-1918BBB54E31}" presName="composite2" presStyleCnt="0"/>
      <dgm:spPr/>
    </dgm:pt>
    <dgm:pt modelId="{A28AF0B7-051D-4BCC-8487-FDB3D26AE2E4}" type="pres">
      <dgm:prSet presAssocID="{3E1AC1D0-355D-4482-A8B3-1918BBB54E31}" presName="dummyNode2" presStyleLbl="node1" presStyleIdx="0" presStyleCnt="3"/>
      <dgm:spPr/>
    </dgm:pt>
    <dgm:pt modelId="{8F00C4EA-1C29-4FFB-86CA-17F3BD5EDFDF}" type="pres">
      <dgm:prSet presAssocID="{3E1AC1D0-355D-4482-A8B3-1918BBB54E3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815F8-D049-44D9-9C19-B5C81E10996F}" type="pres">
      <dgm:prSet presAssocID="{3E1AC1D0-355D-4482-A8B3-1918BBB54E3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9C6B-13F1-41F6-9BEE-161DE68B2D0B}" type="pres">
      <dgm:prSet presAssocID="{3E1AC1D0-355D-4482-A8B3-1918BBB54E3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D7423-A68B-4A16-8607-1F32D9373D2F}" type="pres">
      <dgm:prSet presAssocID="{3E1AC1D0-355D-4482-A8B3-1918BBB54E31}" presName="connSite2" presStyleCnt="0"/>
      <dgm:spPr/>
    </dgm:pt>
    <dgm:pt modelId="{11B92399-5395-42EA-91C6-D48BE94EA1F7}" type="pres">
      <dgm:prSet presAssocID="{952CB5BA-C907-4F76-BD61-5CC7177BFAC6}" presName="Name18" presStyleLbl="sibTrans2D1" presStyleIdx="1" presStyleCnt="2"/>
      <dgm:spPr/>
      <dgm:t>
        <a:bodyPr/>
        <a:lstStyle/>
        <a:p>
          <a:endParaRPr lang="ru-RU"/>
        </a:p>
      </dgm:t>
    </dgm:pt>
    <dgm:pt modelId="{D0AD32C8-1761-4FA9-8A8C-D454D68D0AB8}" type="pres">
      <dgm:prSet presAssocID="{0A64C905-8450-45D2-ADC8-988AE18B115E}" presName="composite1" presStyleCnt="0"/>
      <dgm:spPr/>
    </dgm:pt>
    <dgm:pt modelId="{A3388E84-C6D2-4CA1-85A2-41FC95875CF4}" type="pres">
      <dgm:prSet presAssocID="{0A64C905-8450-45D2-ADC8-988AE18B115E}" presName="dummyNode1" presStyleLbl="node1" presStyleIdx="1" presStyleCnt="3"/>
      <dgm:spPr/>
    </dgm:pt>
    <dgm:pt modelId="{58A14F1E-EF65-4266-881F-5DDF151B34B8}" type="pres">
      <dgm:prSet presAssocID="{0A64C905-8450-45D2-ADC8-988AE18B115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8E97-ED02-4BCD-B0FB-1F97FEB89E0B}" type="pres">
      <dgm:prSet presAssocID="{0A64C905-8450-45D2-ADC8-988AE18B115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5C16F-3D59-45EF-9958-4E24DD144615}" type="pres">
      <dgm:prSet presAssocID="{0A64C905-8450-45D2-ADC8-988AE18B115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C2226-C7DE-49AE-B387-41826C55CD5D}" type="pres">
      <dgm:prSet presAssocID="{0A64C905-8450-45D2-ADC8-988AE18B115E}" presName="connSite1" presStyleCnt="0"/>
      <dgm:spPr/>
    </dgm:pt>
  </dgm:ptLst>
  <dgm:cxnLst>
    <dgm:cxn modelId="{54367960-73AD-43F7-84F9-4DEF815D12DE}" type="presOf" srcId="{D63C2BD3-D596-483A-986E-6B9CADACF410}" destId="{8F00C4EA-1C29-4FFB-86CA-17F3BD5EDFDF}" srcOrd="0" destOrd="0" presId="urn:microsoft.com/office/officeart/2005/8/layout/hProcess4"/>
    <dgm:cxn modelId="{C121B436-4193-479D-B105-2D302D61CF4E}" srcId="{B82E8CAF-0B2E-4A5C-A311-39C2D8E77240}" destId="{0A64C905-8450-45D2-ADC8-988AE18B115E}" srcOrd="2" destOrd="0" parTransId="{F923127E-8F59-4E95-AB0F-EE7F202589C2}" sibTransId="{5615A9F5-CECE-4C53-9DB0-A5F5A213C8DC}"/>
    <dgm:cxn modelId="{B2C542FF-3641-4966-BF1C-A2294D2A51BF}" type="presOf" srcId="{741CFC0B-7615-4357-BA54-12CDBD4961F8}" destId="{2D5B8E97-ED02-4BCD-B0FB-1F97FEB89E0B}" srcOrd="1" destOrd="0" presId="urn:microsoft.com/office/officeart/2005/8/layout/hProcess4"/>
    <dgm:cxn modelId="{B4FCC02D-9C0A-4656-993D-FF9523ED27C8}" srcId="{B82E8CAF-0B2E-4A5C-A311-39C2D8E77240}" destId="{92826DDF-955E-454F-B18D-D71561D564E9}" srcOrd="0" destOrd="0" parTransId="{790F0E5B-67E7-479E-8A18-FB887C75FF9C}" sibTransId="{9B4F7CE1-2789-495D-A5BC-AF2985E96EC1}"/>
    <dgm:cxn modelId="{B09B83C3-873A-4AFE-9AF1-60FCF08FA600}" type="presOf" srcId="{952CB5BA-C907-4F76-BD61-5CC7177BFAC6}" destId="{11B92399-5395-42EA-91C6-D48BE94EA1F7}" srcOrd="0" destOrd="0" presId="urn:microsoft.com/office/officeart/2005/8/layout/hProcess4"/>
    <dgm:cxn modelId="{2DDE10F4-2CEA-43A7-B398-1225AE36D770}" srcId="{92826DDF-955E-454F-B18D-D71561D564E9}" destId="{57503843-66D9-4226-971D-222BF9FDD3F6}" srcOrd="0" destOrd="0" parTransId="{29C933FF-691F-4B17-BE84-85C4AAD2EC65}" sibTransId="{4719D561-A11B-4D6C-8319-3F4F61E08484}"/>
    <dgm:cxn modelId="{BEF37511-ABE7-4205-BEE4-8BBD363B93E0}" srcId="{B82E8CAF-0B2E-4A5C-A311-39C2D8E77240}" destId="{3E1AC1D0-355D-4482-A8B3-1918BBB54E31}" srcOrd="1" destOrd="0" parTransId="{CB0963DA-98A3-477F-8A04-46F7752DE21E}" sibTransId="{952CB5BA-C907-4F76-BD61-5CC7177BFAC6}"/>
    <dgm:cxn modelId="{A517EC7B-66ED-48E8-838A-B0C513F928E0}" type="presOf" srcId="{9B4F7CE1-2789-495D-A5BC-AF2985E96EC1}" destId="{5DEAAD41-276F-49D1-BCC3-A2AB70467733}" srcOrd="0" destOrd="0" presId="urn:microsoft.com/office/officeart/2005/8/layout/hProcess4"/>
    <dgm:cxn modelId="{1467B72B-9E4B-4A9F-8F46-EDC699EB1F10}" type="presOf" srcId="{B82E8CAF-0B2E-4A5C-A311-39C2D8E77240}" destId="{C53B4A4C-FE17-49D2-94AF-2920E9EAFDC7}" srcOrd="0" destOrd="0" presId="urn:microsoft.com/office/officeart/2005/8/layout/hProcess4"/>
    <dgm:cxn modelId="{547FB64F-CDCB-4D87-8476-49C07F62F9B2}" type="presOf" srcId="{92826DDF-955E-454F-B18D-D71561D564E9}" destId="{CE38F16F-6F66-4268-A892-1CB546524878}" srcOrd="0" destOrd="0" presId="urn:microsoft.com/office/officeart/2005/8/layout/hProcess4"/>
    <dgm:cxn modelId="{374994A8-BE21-437B-8647-F6759F7D21B6}" type="presOf" srcId="{57503843-66D9-4226-971D-222BF9FDD3F6}" destId="{E0101E56-2515-4222-8803-5679A6576801}" srcOrd="0" destOrd="0" presId="urn:microsoft.com/office/officeart/2005/8/layout/hProcess4"/>
    <dgm:cxn modelId="{9188ECD2-B1B1-4BFE-9315-B7BD3407AA3D}" type="presOf" srcId="{741CFC0B-7615-4357-BA54-12CDBD4961F8}" destId="{58A14F1E-EF65-4266-881F-5DDF151B34B8}" srcOrd="0" destOrd="0" presId="urn:microsoft.com/office/officeart/2005/8/layout/hProcess4"/>
    <dgm:cxn modelId="{59455851-261D-4CAA-A82E-D5076BF6F34B}" srcId="{3E1AC1D0-355D-4482-A8B3-1918BBB54E31}" destId="{D63C2BD3-D596-483A-986E-6B9CADACF410}" srcOrd="0" destOrd="0" parTransId="{D56BED38-BCFB-47D7-B25E-1C3AF38FAFE1}" sibTransId="{93A4976C-CEB9-46D5-8125-8059BC81DB0A}"/>
    <dgm:cxn modelId="{EFDD91BB-15EC-4292-A0DD-381C106E0A72}" srcId="{0A64C905-8450-45D2-ADC8-988AE18B115E}" destId="{741CFC0B-7615-4357-BA54-12CDBD4961F8}" srcOrd="0" destOrd="0" parTransId="{D6072C8E-4435-4467-910B-5080CBB9F331}" sibTransId="{8FE2AD98-C9D6-48D4-8E91-E6F78E5F1FA9}"/>
    <dgm:cxn modelId="{853D2BFA-0EB9-4E65-91D1-3E453A60C859}" type="presOf" srcId="{3E1AC1D0-355D-4482-A8B3-1918BBB54E31}" destId="{E33D9C6B-13F1-41F6-9BEE-161DE68B2D0B}" srcOrd="0" destOrd="0" presId="urn:microsoft.com/office/officeart/2005/8/layout/hProcess4"/>
    <dgm:cxn modelId="{6E379AB9-648A-40A2-912E-1CB042298E9A}" type="presOf" srcId="{D63C2BD3-D596-483A-986E-6B9CADACF410}" destId="{992815F8-D049-44D9-9C19-B5C81E10996F}" srcOrd="1" destOrd="0" presId="urn:microsoft.com/office/officeart/2005/8/layout/hProcess4"/>
    <dgm:cxn modelId="{707E9629-D8CC-497F-8C99-46831D55462A}" type="presOf" srcId="{0A64C905-8450-45D2-ADC8-988AE18B115E}" destId="{8A15C16F-3D59-45EF-9958-4E24DD144615}" srcOrd="0" destOrd="0" presId="urn:microsoft.com/office/officeart/2005/8/layout/hProcess4"/>
    <dgm:cxn modelId="{9C494510-AED2-4632-B8F1-B7E31DA39C2B}" type="presOf" srcId="{57503843-66D9-4226-971D-222BF9FDD3F6}" destId="{0CF7EEB0-AEA2-4ADC-BBBE-086131738779}" srcOrd="1" destOrd="0" presId="urn:microsoft.com/office/officeart/2005/8/layout/hProcess4"/>
    <dgm:cxn modelId="{665B90B1-784B-4641-B030-239D363450A4}" type="presParOf" srcId="{C53B4A4C-FE17-49D2-94AF-2920E9EAFDC7}" destId="{FE385DA8-782F-408F-B2EF-19F790010277}" srcOrd="0" destOrd="0" presId="urn:microsoft.com/office/officeart/2005/8/layout/hProcess4"/>
    <dgm:cxn modelId="{4BB18CEA-8429-41B0-9BF1-9327E04E35DA}" type="presParOf" srcId="{C53B4A4C-FE17-49D2-94AF-2920E9EAFDC7}" destId="{6F618A2F-29A7-420A-BDA8-9D1A9D65D17E}" srcOrd="1" destOrd="0" presId="urn:microsoft.com/office/officeart/2005/8/layout/hProcess4"/>
    <dgm:cxn modelId="{80B2EF50-FE94-4DAF-B1C8-D9FD33904DB1}" type="presParOf" srcId="{C53B4A4C-FE17-49D2-94AF-2920E9EAFDC7}" destId="{6C7B51C7-FCE6-47B9-A256-5EF25ABBC65D}" srcOrd="2" destOrd="0" presId="urn:microsoft.com/office/officeart/2005/8/layout/hProcess4"/>
    <dgm:cxn modelId="{523B8C7A-FB23-42DD-A6E2-58169EBEC36F}" type="presParOf" srcId="{6C7B51C7-FCE6-47B9-A256-5EF25ABBC65D}" destId="{B4139318-7814-4C17-8B3A-7DD134FEB67D}" srcOrd="0" destOrd="0" presId="urn:microsoft.com/office/officeart/2005/8/layout/hProcess4"/>
    <dgm:cxn modelId="{0AA4CA94-1858-49E6-9118-D43172247497}" type="presParOf" srcId="{B4139318-7814-4C17-8B3A-7DD134FEB67D}" destId="{5DBC9B10-2283-44FA-B95A-101926DCD0A9}" srcOrd="0" destOrd="0" presId="urn:microsoft.com/office/officeart/2005/8/layout/hProcess4"/>
    <dgm:cxn modelId="{19237CFF-FF69-433D-B8AC-716F0940DFFF}" type="presParOf" srcId="{B4139318-7814-4C17-8B3A-7DD134FEB67D}" destId="{E0101E56-2515-4222-8803-5679A6576801}" srcOrd="1" destOrd="0" presId="urn:microsoft.com/office/officeart/2005/8/layout/hProcess4"/>
    <dgm:cxn modelId="{AC171E14-7256-470B-9012-230F8642A180}" type="presParOf" srcId="{B4139318-7814-4C17-8B3A-7DD134FEB67D}" destId="{0CF7EEB0-AEA2-4ADC-BBBE-086131738779}" srcOrd="2" destOrd="0" presId="urn:microsoft.com/office/officeart/2005/8/layout/hProcess4"/>
    <dgm:cxn modelId="{F51FCD1C-D90C-4A0C-A86E-589F73818FE0}" type="presParOf" srcId="{B4139318-7814-4C17-8B3A-7DD134FEB67D}" destId="{CE38F16F-6F66-4268-A892-1CB546524878}" srcOrd="3" destOrd="0" presId="urn:microsoft.com/office/officeart/2005/8/layout/hProcess4"/>
    <dgm:cxn modelId="{57CA3153-5D1E-44C8-BD20-AF9F757B284A}" type="presParOf" srcId="{B4139318-7814-4C17-8B3A-7DD134FEB67D}" destId="{0C327162-633E-43E5-B7C5-A04301920454}" srcOrd="4" destOrd="0" presId="urn:microsoft.com/office/officeart/2005/8/layout/hProcess4"/>
    <dgm:cxn modelId="{A34F8DE6-BFB4-4A73-BD92-54BC834DFC44}" type="presParOf" srcId="{6C7B51C7-FCE6-47B9-A256-5EF25ABBC65D}" destId="{5DEAAD41-276F-49D1-BCC3-A2AB70467733}" srcOrd="1" destOrd="0" presId="urn:microsoft.com/office/officeart/2005/8/layout/hProcess4"/>
    <dgm:cxn modelId="{24533383-B3C0-4D71-A7B0-B189EF1C69D0}" type="presParOf" srcId="{6C7B51C7-FCE6-47B9-A256-5EF25ABBC65D}" destId="{86B8861F-3CE8-4EF9-B8E6-C6A498EECCA8}" srcOrd="2" destOrd="0" presId="urn:microsoft.com/office/officeart/2005/8/layout/hProcess4"/>
    <dgm:cxn modelId="{048EB0C1-25C4-4AD9-950B-A37956370BBF}" type="presParOf" srcId="{86B8861F-3CE8-4EF9-B8E6-C6A498EECCA8}" destId="{A28AF0B7-051D-4BCC-8487-FDB3D26AE2E4}" srcOrd="0" destOrd="0" presId="urn:microsoft.com/office/officeart/2005/8/layout/hProcess4"/>
    <dgm:cxn modelId="{6CF7AB9A-D3B9-411D-BA14-DBC11D6621E4}" type="presParOf" srcId="{86B8861F-3CE8-4EF9-B8E6-C6A498EECCA8}" destId="{8F00C4EA-1C29-4FFB-86CA-17F3BD5EDFDF}" srcOrd="1" destOrd="0" presId="urn:microsoft.com/office/officeart/2005/8/layout/hProcess4"/>
    <dgm:cxn modelId="{5B488376-2FE9-499D-8ABD-1FC3F66A32F7}" type="presParOf" srcId="{86B8861F-3CE8-4EF9-B8E6-C6A498EECCA8}" destId="{992815F8-D049-44D9-9C19-B5C81E10996F}" srcOrd="2" destOrd="0" presId="urn:microsoft.com/office/officeart/2005/8/layout/hProcess4"/>
    <dgm:cxn modelId="{78B1A0E3-2A39-42AC-AAA2-84639C85287A}" type="presParOf" srcId="{86B8861F-3CE8-4EF9-B8E6-C6A498EECCA8}" destId="{E33D9C6B-13F1-41F6-9BEE-161DE68B2D0B}" srcOrd="3" destOrd="0" presId="urn:microsoft.com/office/officeart/2005/8/layout/hProcess4"/>
    <dgm:cxn modelId="{31C2F297-9FD3-40EB-B4E1-E46F5CCD0214}" type="presParOf" srcId="{86B8861F-3CE8-4EF9-B8E6-C6A498EECCA8}" destId="{A9CD7423-A68B-4A16-8607-1F32D9373D2F}" srcOrd="4" destOrd="0" presId="urn:microsoft.com/office/officeart/2005/8/layout/hProcess4"/>
    <dgm:cxn modelId="{01A9FFE1-8ECF-4D71-8AD1-B046E1314E45}" type="presParOf" srcId="{6C7B51C7-FCE6-47B9-A256-5EF25ABBC65D}" destId="{11B92399-5395-42EA-91C6-D48BE94EA1F7}" srcOrd="3" destOrd="0" presId="urn:microsoft.com/office/officeart/2005/8/layout/hProcess4"/>
    <dgm:cxn modelId="{005F97E7-6987-4393-95B9-8836F69A661F}" type="presParOf" srcId="{6C7B51C7-FCE6-47B9-A256-5EF25ABBC65D}" destId="{D0AD32C8-1761-4FA9-8A8C-D454D68D0AB8}" srcOrd="4" destOrd="0" presId="urn:microsoft.com/office/officeart/2005/8/layout/hProcess4"/>
    <dgm:cxn modelId="{6E89543F-3AA3-455A-AFD5-F68C5A455E92}" type="presParOf" srcId="{D0AD32C8-1761-4FA9-8A8C-D454D68D0AB8}" destId="{A3388E84-C6D2-4CA1-85A2-41FC95875CF4}" srcOrd="0" destOrd="0" presId="urn:microsoft.com/office/officeart/2005/8/layout/hProcess4"/>
    <dgm:cxn modelId="{34E83ABE-7AF5-43E6-A2C5-F913E2EBCA08}" type="presParOf" srcId="{D0AD32C8-1761-4FA9-8A8C-D454D68D0AB8}" destId="{58A14F1E-EF65-4266-881F-5DDF151B34B8}" srcOrd="1" destOrd="0" presId="urn:microsoft.com/office/officeart/2005/8/layout/hProcess4"/>
    <dgm:cxn modelId="{0C035A59-18A5-4117-9814-56513E7D3E4A}" type="presParOf" srcId="{D0AD32C8-1761-4FA9-8A8C-D454D68D0AB8}" destId="{2D5B8E97-ED02-4BCD-B0FB-1F97FEB89E0B}" srcOrd="2" destOrd="0" presId="urn:microsoft.com/office/officeart/2005/8/layout/hProcess4"/>
    <dgm:cxn modelId="{2424ED30-BF61-445C-986B-145038E1E2CD}" type="presParOf" srcId="{D0AD32C8-1761-4FA9-8A8C-D454D68D0AB8}" destId="{8A15C16F-3D59-45EF-9958-4E24DD144615}" srcOrd="3" destOrd="0" presId="urn:microsoft.com/office/officeart/2005/8/layout/hProcess4"/>
    <dgm:cxn modelId="{13A59ABE-AD34-4BCB-8CB7-EF1FE8A9F002}" type="presParOf" srcId="{D0AD32C8-1761-4FA9-8A8C-D454D68D0AB8}" destId="{45EC2226-C7DE-49AE-B387-41826C55CD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88CF0-7F24-4714-96DA-121650D92E8E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5448816-97D8-4151-8DC0-6AE09FAAFB4E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Обеспечение равного доступа </a:t>
          </a:r>
          <a:b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к образованию для всех обучающихся с учетом разнообразия особых образовательных потребностей и индивидуальных возможностей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63BF221-E098-4660-8026-CCB8A38A383E}" type="parTrans" cxnId="{B8D6B55A-7DDB-4608-A27A-FC07E8C30947}">
      <dgm:prSet/>
      <dgm:spPr/>
      <dgm:t>
        <a:bodyPr/>
        <a:lstStyle/>
        <a:p>
          <a:endParaRPr lang="ru-RU"/>
        </a:p>
      </dgm:t>
    </dgm:pt>
    <dgm:pt modelId="{E91E79C6-A118-4CB4-964C-9D19A9190FB3}" type="sibTrans" cxnId="{B8D6B55A-7DDB-4608-A27A-FC07E8C30947}">
      <dgm:prSet/>
      <dgm:spPr/>
      <dgm:t>
        <a:bodyPr/>
        <a:lstStyle/>
        <a:p>
          <a:endParaRPr lang="ru-RU"/>
        </a:p>
      </dgm:t>
    </dgm:pt>
    <dgm:pt modelId="{9C78FFF2-E1CB-4E3A-9123-1A8E774C1A08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В отдельных организациях, осуществляющих образовательную деятельность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BC20262-1BEC-42FF-8029-319ABCF43738}" type="parTrans" cxnId="{0CEB425D-8572-4BAB-8832-A5FB9C2126AB}">
      <dgm:prSet/>
      <dgm:spPr/>
      <dgm:t>
        <a:bodyPr/>
        <a:lstStyle/>
        <a:p>
          <a:endParaRPr lang="ru-RU"/>
        </a:p>
      </dgm:t>
    </dgm:pt>
    <dgm:pt modelId="{FC5DEB65-8BEA-45E9-8BAB-4A13A16B5A32}" type="sibTrans" cxnId="{0CEB425D-8572-4BAB-8832-A5FB9C2126AB}">
      <dgm:prSet/>
      <dgm:spPr/>
      <dgm:t>
        <a:bodyPr/>
        <a:lstStyle/>
        <a:p>
          <a:endParaRPr lang="ru-RU"/>
        </a:p>
      </dgm:t>
    </dgm:pt>
    <dgm:pt modelId="{56A7DDFB-AF8C-4DBB-9E49-C7D5CFED90B1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В отдельных классах (группах)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A49E28C-0320-418A-B244-20993276F73D}" type="parTrans" cxnId="{B11F0219-67DC-4CCF-998F-8F3C17088F44}">
      <dgm:prSet/>
      <dgm:spPr/>
      <dgm:t>
        <a:bodyPr/>
        <a:lstStyle/>
        <a:p>
          <a:endParaRPr lang="ru-RU"/>
        </a:p>
      </dgm:t>
    </dgm:pt>
    <dgm:pt modelId="{C72283A2-F1D1-4102-AC6B-F4512039287F}" type="sibTrans" cxnId="{B11F0219-67DC-4CCF-998F-8F3C17088F44}">
      <dgm:prSet/>
      <dgm:spPr/>
      <dgm:t>
        <a:bodyPr/>
        <a:lstStyle/>
        <a:p>
          <a:endParaRPr lang="ru-RU"/>
        </a:p>
      </dgm:t>
    </dgm:pt>
    <dgm:pt modelId="{B61C6A1D-66A2-49A7-A3B1-AE22C6CE0B70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Совместно с другими обучающимися (инклюзивно)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BF1303C-F58C-4D2B-BB38-529AFFFCE6EE}" type="parTrans" cxnId="{62333678-2326-45CE-A066-1306B590FE82}">
      <dgm:prSet/>
      <dgm:spPr/>
      <dgm:t>
        <a:bodyPr/>
        <a:lstStyle/>
        <a:p>
          <a:endParaRPr lang="ru-RU"/>
        </a:p>
      </dgm:t>
    </dgm:pt>
    <dgm:pt modelId="{BD6AF9B3-A82C-4FE9-A6C3-1FA8C1341DAA}" type="sibTrans" cxnId="{62333678-2326-45CE-A066-1306B590FE82}">
      <dgm:prSet/>
      <dgm:spPr/>
      <dgm:t>
        <a:bodyPr/>
        <a:lstStyle/>
        <a:p>
          <a:endParaRPr lang="ru-RU"/>
        </a:p>
      </dgm:t>
    </dgm:pt>
    <dgm:pt modelId="{F45F19C6-F343-47A8-99F9-29811A419277}" type="pres">
      <dgm:prSet presAssocID="{D2688CF0-7F24-4714-96DA-121650D92E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C3CCA2-E4FC-4A1B-90A3-B82F16D185FB}" type="pres">
      <dgm:prSet presAssocID="{35448816-97D8-4151-8DC0-6AE09FAAFB4E}" presName="hierRoot1" presStyleCnt="0">
        <dgm:presLayoutVars>
          <dgm:hierBranch val="init"/>
        </dgm:presLayoutVars>
      </dgm:prSet>
      <dgm:spPr/>
    </dgm:pt>
    <dgm:pt modelId="{160A4F85-BB50-4E39-BB10-FB7D775A16AF}" type="pres">
      <dgm:prSet presAssocID="{35448816-97D8-4151-8DC0-6AE09FAAFB4E}" presName="rootComposite1" presStyleCnt="0"/>
      <dgm:spPr/>
    </dgm:pt>
    <dgm:pt modelId="{054470AF-88C6-427F-92B5-D6863DD1B49D}" type="pres">
      <dgm:prSet presAssocID="{35448816-97D8-4151-8DC0-6AE09FAAFB4E}" presName="rootText1" presStyleLbl="node0" presStyleIdx="0" presStyleCnt="1" custScaleX="129957" custScaleY="162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03B755-6377-4502-B09C-B0D7C1757291}" type="pres">
      <dgm:prSet presAssocID="{35448816-97D8-4151-8DC0-6AE09FAAFB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7012879-C7CA-4A7F-8750-6B85557F61CB}" type="pres">
      <dgm:prSet presAssocID="{35448816-97D8-4151-8DC0-6AE09FAAFB4E}" presName="hierChild2" presStyleCnt="0"/>
      <dgm:spPr/>
    </dgm:pt>
    <dgm:pt modelId="{822446FF-BEC4-4F63-8C17-A1E843F6CA52}" type="pres">
      <dgm:prSet presAssocID="{3BC20262-1BEC-42FF-8029-319ABCF4373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E9AF628-0C69-4C35-8111-A0725F78B569}" type="pres">
      <dgm:prSet presAssocID="{9C78FFF2-E1CB-4E3A-9123-1A8E774C1A08}" presName="hierRoot2" presStyleCnt="0">
        <dgm:presLayoutVars>
          <dgm:hierBranch val="init"/>
        </dgm:presLayoutVars>
      </dgm:prSet>
      <dgm:spPr/>
    </dgm:pt>
    <dgm:pt modelId="{1A079FFE-8F2A-4350-8C01-C49F77C66F9A}" type="pres">
      <dgm:prSet presAssocID="{9C78FFF2-E1CB-4E3A-9123-1A8E774C1A08}" presName="rootComposite" presStyleCnt="0"/>
      <dgm:spPr/>
    </dgm:pt>
    <dgm:pt modelId="{F515748D-EB7B-4048-B51B-9FB92D0CDCF4}" type="pres">
      <dgm:prSet presAssocID="{9C78FFF2-E1CB-4E3A-9123-1A8E774C1A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6ED00-D70B-4C3F-A7C9-090537CCEA9E}" type="pres">
      <dgm:prSet presAssocID="{9C78FFF2-E1CB-4E3A-9123-1A8E774C1A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2FD3D1F2-F627-4E71-AE08-798A2D851488}" type="pres">
      <dgm:prSet presAssocID="{9C78FFF2-E1CB-4E3A-9123-1A8E774C1A08}" presName="hierChild4" presStyleCnt="0"/>
      <dgm:spPr/>
    </dgm:pt>
    <dgm:pt modelId="{72C05EA3-4862-4CF3-B99E-B7C1767A87D0}" type="pres">
      <dgm:prSet presAssocID="{9C78FFF2-E1CB-4E3A-9123-1A8E774C1A08}" presName="hierChild5" presStyleCnt="0"/>
      <dgm:spPr/>
    </dgm:pt>
    <dgm:pt modelId="{83BD33B5-AD8B-4B9C-96C2-B6E0B4FCFEDB}" type="pres">
      <dgm:prSet presAssocID="{CA49E28C-0320-418A-B244-20993276F73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D33A13-DA61-40E4-97FE-07631F46D1AA}" type="pres">
      <dgm:prSet presAssocID="{56A7DDFB-AF8C-4DBB-9E49-C7D5CFED90B1}" presName="hierRoot2" presStyleCnt="0">
        <dgm:presLayoutVars>
          <dgm:hierBranch val="init"/>
        </dgm:presLayoutVars>
      </dgm:prSet>
      <dgm:spPr/>
    </dgm:pt>
    <dgm:pt modelId="{61C91DE4-9141-4183-8E7B-240F8DB50AD0}" type="pres">
      <dgm:prSet presAssocID="{56A7DDFB-AF8C-4DBB-9E49-C7D5CFED90B1}" presName="rootComposite" presStyleCnt="0"/>
      <dgm:spPr/>
    </dgm:pt>
    <dgm:pt modelId="{D6B68750-79F2-4C78-9A8B-C7C2CBEA7AAC}" type="pres">
      <dgm:prSet presAssocID="{56A7DDFB-AF8C-4DBB-9E49-C7D5CFED90B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647B1-B618-4958-A785-EA15C25504A1}" type="pres">
      <dgm:prSet presAssocID="{56A7DDFB-AF8C-4DBB-9E49-C7D5CFED90B1}" presName="rootConnector" presStyleLbl="node2" presStyleIdx="1" presStyleCnt="3"/>
      <dgm:spPr/>
      <dgm:t>
        <a:bodyPr/>
        <a:lstStyle/>
        <a:p>
          <a:endParaRPr lang="ru-RU"/>
        </a:p>
      </dgm:t>
    </dgm:pt>
    <dgm:pt modelId="{432942A6-E190-4A20-A2AA-89FD9D0035A6}" type="pres">
      <dgm:prSet presAssocID="{56A7DDFB-AF8C-4DBB-9E49-C7D5CFED90B1}" presName="hierChild4" presStyleCnt="0"/>
      <dgm:spPr/>
    </dgm:pt>
    <dgm:pt modelId="{72F9BDE3-04FD-4835-A6C9-E86EE8D1990A}" type="pres">
      <dgm:prSet presAssocID="{56A7DDFB-AF8C-4DBB-9E49-C7D5CFED90B1}" presName="hierChild5" presStyleCnt="0"/>
      <dgm:spPr/>
    </dgm:pt>
    <dgm:pt modelId="{B07F70B7-F60E-4BFE-9377-BF7C5A8F42CD}" type="pres">
      <dgm:prSet presAssocID="{BBF1303C-F58C-4D2B-BB38-529AFFFCE6E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068730C-3529-4381-A373-2165957B0170}" type="pres">
      <dgm:prSet presAssocID="{B61C6A1D-66A2-49A7-A3B1-AE22C6CE0B70}" presName="hierRoot2" presStyleCnt="0">
        <dgm:presLayoutVars>
          <dgm:hierBranch val="init"/>
        </dgm:presLayoutVars>
      </dgm:prSet>
      <dgm:spPr/>
    </dgm:pt>
    <dgm:pt modelId="{997B5494-A42E-4518-9CBE-0BB3A258CE35}" type="pres">
      <dgm:prSet presAssocID="{B61C6A1D-66A2-49A7-A3B1-AE22C6CE0B70}" presName="rootComposite" presStyleCnt="0"/>
      <dgm:spPr/>
    </dgm:pt>
    <dgm:pt modelId="{6122C6EA-A9CF-453E-86E4-45B9AACAFFA9}" type="pres">
      <dgm:prSet presAssocID="{B61C6A1D-66A2-49A7-A3B1-AE22C6CE0B7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0D210-295C-455A-A606-AA6FA7E23798}" type="pres">
      <dgm:prSet presAssocID="{B61C6A1D-66A2-49A7-A3B1-AE22C6CE0B70}" presName="rootConnector" presStyleLbl="node2" presStyleIdx="2" presStyleCnt="3"/>
      <dgm:spPr/>
      <dgm:t>
        <a:bodyPr/>
        <a:lstStyle/>
        <a:p>
          <a:endParaRPr lang="ru-RU"/>
        </a:p>
      </dgm:t>
    </dgm:pt>
    <dgm:pt modelId="{7E11F19F-2374-4D12-8568-35CDF5C3C23F}" type="pres">
      <dgm:prSet presAssocID="{B61C6A1D-66A2-49A7-A3B1-AE22C6CE0B70}" presName="hierChild4" presStyleCnt="0"/>
      <dgm:spPr/>
    </dgm:pt>
    <dgm:pt modelId="{4737B362-B986-4A4F-94AB-DC9BFD5FE0FB}" type="pres">
      <dgm:prSet presAssocID="{B61C6A1D-66A2-49A7-A3B1-AE22C6CE0B70}" presName="hierChild5" presStyleCnt="0"/>
      <dgm:spPr/>
    </dgm:pt>
    <dgm:pt modelId="{E8423959-8E8B-4F2B-B575-6E8F0721C608}" type="pres">
      <dgm:prSet presAssocID="{35448816-97D8-4151-8DC0-6AE09FAAFB4E}" presName="hierChild3" presStyleCnt="0"/>
      <dgm:spPr/>
    </dgm:pt>
  </dgm:ptLst>
  <dgm:cxnLst>
    <dgm:cxn modelId="{E3404846-FA83-4890-996C-7F1DBD2BC2A9}" type="presOf" srcId="{35448816-97D8-4151-8DC0-6AE09FAAFB4E}" destId="{0903B755-6377-4502-B09C-B0D7C1757291}" srcOrd="1" destOrd="0" presId="urn:microsoft.com/office/officeart/2005/8/layout/orgChart1"/>
    <dgm:cxn modelId="{8AE91D67-A34A-40CD-B884-9A5B53440E68}" type="presOf" srcId="{56A7DDFB-AF8C-4DBB-9E49-C7D5CFED90B1}" destId="{1AC647B1-B618-4958-A785-EA15C25504A1}" srcOrd="1" destOrd="0" presId="urn:microsoft.com/office/officeart/2005/8/layout/orgChart1"/>
    <dgm:cxn modelId="{B8D6B55A-7DDB-4608-A27A-FC07E8C30947}" srcId="{D2688CF0-7F24-4714-96DA-121650D92E8E}" destId="{35448816-97D8-4151-8DC0-6AE09FAAFB4E}" srcOrd="0" destOrd="0" parTransId="{A63BF221-E098-4660-8026-CCB8A38A383E}" sibTransId="{E91E79C6-A118-4CB4-964C-9D19A9190FB3}"/>
    <dgm:cxn modelId="{987D41D9-8CE2-43B3-A408-862008B7ACF5}" type="presOf" srcId="{CA49E28C-0320-418A-B244-20993276F73D}" destId="{83BD33B5-AD8B-4B9C-96C2-B6E0B4FCFEDB}" srcOrd="0" destOrd="0" presId="urn:microsoft.com/office/officeart/2005/8/layout/orgChart1"/>
    <dgm:cxn modelId="{1F70360A-7337-4520-94C6-225EBBAFDA3E}" type="presOf" srcId="{9C78FFF2-E1CB-4E3A-9123-1A8E774C1A08}" destId="{F515748D-EB7B-4048-B51B-9FB92D0CDCF4}" srcOrd="0" destOrd="0" presId="urn:microsoft.com/office/officeart/2005/8/layout/orgChart1"/>
    <dgm:cxn modelId="{44D41C72-C6A2-42C2-B696-FABEA00DB0B0}" type="presOf" srcId="{B61C6A1D-66A2-49A7-A3B1-AE22C6CE0B70}" destId="{6122C6EA-A9CF-453E-86E4-45B9AACAFFA9}" srcOrd="0" destOrd="0" presId="urn:microsoft.com/office/officeart/2005/8/layout/orgChart1"/>
    <dgm:cxn modelId="{B11F0219-67DC-4CCF-998F-8F3C17088F44}" srcId="{35448816-97D8-4151-8DC0-6AE09FAAFB4E}" destId="{56A7DDFB-AF8C-4DBB-9E49-C7D5CFED90B1}" srcOrd="1" destOrd="0" parTransId="{CA49E28C-0320-418A-B244-20993276F73D}" sibTransId="{C72283A2-F1D1-4102-AC6B-F4512039287F}"/>
    <dgm:cxn modelId="{3EDDE280-34A1-4D22-B6C9-90DA2579E400}" type="presOf" srcId="{9C78FFF2-E1CB-4E3A-9123-1A8E774C1A08}" destId="{8956ED00-D70B-4C3F-A7C9-090537CCEA9E}" srcOrd="1" destOrd="0" presId="urn:microsoft.com/office/officeart/2005/8/layout/orgChart1"/>
    <dgm:cxn modelId="{39FBEDA3-8EA4-4A90-BFCE-12F5CBCCE688}" type="presOf" srcId="{35448816-97D8-4151-8DC0-6AE09FAAFB4E}" destId="{054470AF-88C6-427F-92B5-D6863DD1B49D}" srcOrd="0" destOrd="0" presId="urn:microsoft.com/office/officeart/2005/8/layout/orgChart1"/>
    <dgm:cxn modelId="{7FF5E27C-49A8-4B1F-81D0-01F746D6EF4D}" type="presOf" srcId="{56A7DDFB-AF8C-4DBB-9E49-C7D5CFED90B1}" destId="{D6B68750-79F2-4C78-9A8B-C7C2CBEA7AAC}" srcOrd="0" destOrd="0" presId="urn:microsoft.com/office/officeart/2005/8/layout/orgChart1"/>
    <dgm:cxn modelId="{F5C3DEE7-DA47-44AA-BF77-C780E3CBE812}" type="presOf" srcId="{D2688CF0-7F24-4714-96DA-121650D92E8E}" destId="{F45F19C6-F343-47A8-99F9-29811A419277}" srcOrd="0" destOrd="0" presId="urn:microsoft.com/office/officeart/2005/8/layout/orgChart1"/>
    <dgm:cxn modelId="{0CEB425D-8572-4BAB-8832-A5FB9C2126AB}" srcId="{35448816-97D8-4151-8DC0-6AE09FAAFB4E}" destId="{9C78FFF2-E1CB-4E3A-9123-1A8E774C1A08}" srcOrd="0" destOrd="0" parTransId="{3BC20262-1BEC-42FF-8029-319ABCF43738}" sibTransId="{FC5DEB65-8BEA-45E9-8BAB-4A13A16B5A32}"/>
    <dgm:cxn modelId="{62333678-2326-45CE-A066-1306B590FE82}" srcId="{35448816-97D8-4151-8DC0-6AE09FAAFB4E}" destId="{B61C6A1D-66A2-49A7-A3B1-AE22C6CE0B70}" srcOrd="2" destOrd="0" parTransId="{BBF1303C-F58C-4D2B-BB38-529AFFFCE6EE}" sibTransId="{BD6AF9B3-A82C-4FE9-A6C3-1FA8C1341DAA}"/>
    <dgm:cxn modelId="{C4E63997-E8AA-4D00-938C-D08621881942}" type="presOf" srcId="{BBF1303C-F58C-4D2B-BB38-529AFFFCE6EE}" destId="{B07F70B7-F60E-4BFE-9377-BF7C5A8F42CD}" srcOrd="0" destOrd="0" presId="urn:microsoft.com/office/officeart/2005/8/layout/orgChart1"/>
    <dgm:cxn modelId="{496502DE-A635-4BA8-AFA2-8907E1A574B9}" type="presOf" srcId="{3BC20262-1BEC-42FF-8029-319ABCF43738}" destId="{822446FF-BEC4-4F63-8C17-A1E843F6CA52}" srcOrd="0" destOrd="0" presId="urn:microsoft.com/office/officeart/2005/8/layout/orgChart1"/>
    <dgm:cxn modelId="{B3EE28FF-9F61-4BD4-85EF-D836922315D5}" type="presOf" srcId="{B61C6A1D-66A2-49A7-A3B1-AE22C6CE0B70}" destId="{A6D0D210-295C-455A-A606-AA6FA7E23798}" srcOrd="1" destOrd="0" presId="urn:microsoft.com/office/officeart/2005/8/layout/orgChart1"/>
    <dgm:cxn modelId="{3681BB08-AAA6-4A6A-8FA7-3778E8624202}" type="presParOf" srcId="{F45F19C6-F343-47A8-99F9-29811A419277}" destId="{27C3CCA2-E4FC-4A1B-90A3-B82F16D185FB}" srcOrd="0" destOrd="0" presId="urn:microsoft.com/office/officeart/2005/8/layout/orgChart1"/>
    <dgm:cxn modelId="{2258CA04-CBEB-4267-A4B5-C73AC57B5D50}" type="presParOf" srcId="{27C3CCA2-E4FC-4A1B-90A3-B82F16D185FB}" destId="{160A4F85-BB50-4E39-BB10-FB7D775A16AF}" srcOrd="0" destOrd="0" presId="urn:microsoft.com/office/officeart/2005/8/layout/orgChart1"/>
    <dgm:cxn modelId="{FE9E5E6A-720D-4DEA-BE19-ABE075C3F608}" type="presParOf" srcId="{160A4F85-BB50-4E39-BB10-FB7D775A16AF}" destId="{054470AF-88C6-427F-92B5-D6863DD1B49D}" srcOrd="0" destOrd="0" presId="urn:microsoft.com/office/officeart/2005/8/layout/orgChart1"/>
    <dgm:cxn modelId="{FF0CA1EF-FDF4-4247-BC9A-4E566041B836}" type="presParOf" srcId="{160A4F85-BB50-4E39-BB10-FB7D775A16AF}" destId="{0903B755-6377-4502-B09C-B0D7C1757291}" srcOrd="1" destOrd="0" presId="urn:microsoft.com/office/officeart/2005/8/layout/orgChart1"/>
    <dgm:cxn modelId="{58B837B6-93D8-49B3-952D-B32EDA124CED}" type="presParOf" srcId="{27C3CCA2-E4FC-4A1B-90A3-B82F16D185FB}" destId="{A7012879-C7CA-4A7F-8750-6B85557F61CB}" srcOrd="1" destOrd="0" presId="urn:microsoft.com/office/officeart/2005/8/layout/orgChart1"/>
    <dgm:cxn modelId="{A66C2C5B-2B05-4D43-BD59-3C663870A410}" type="presParOf" srcId="{A7012879-C7CA-4A7F-8750-6B85557F61CB}" destId="{822446FF-BEC4-4F63-8C17-A1E843F6CA52}" srcOrd="0" destOrd="0" presId="urn:microsoft.com/office/officeart/2005/8/layout/orgChart1"/>
    <dgm:cxn modelId="{4A0EC1E4-B0D8-4416-A706-1787EDE68FD2}" type="presParOf" srcId="{A7012879-C7CA-4A7F-8750-6B85557F61CB}" destId="{0E9AF628-0C69-4C35-8111-A0725F78B569}" srcOrd="1" destOrd="0" presId="urn:microsoft.com/office/officeart/2005/8/layout/orgChart1"/>
    <dgm:cxn modelId="{10C91900-8914-459D-8A32-AEC0078402AD}" type="presParOf" srcId="{0E9AF628-0C69-4C35-8111-A0725F78B569}" destId="{1A079FFE-8F2A-4350-8C01-C49F77C66F9A}" srcOrd="0" destOrd="0" presId="urn:microsoft.com/office/officeart/2005/8/layout/orgChart1"/>
    <dgm:cxn modelId="{4A5ED5B4-82FE-4760-BF1C-9ADE5389628B}" type="presParOf" srcId="{1A079FFE-8F2A-4350-8C01-C49F77C66F9A}" destId="{F515748D-EB7B-4048-B51B-9FB92D0CDCF4}" srcOrd="0" destOrd="0" presId="urn:microsoft.com/office/officeart/2005/8/layout/orgChart1"/>
    <dgm:cxn modelId="{FB138888-3598-44CA-9A62-59F4094A4BD7}" type="presParOf" srcId="{1A079FFE-8F2A-4350-8C01-C49F77C66F9A}" destId="{8956ED00-D70B-4C3F-A7C9-090537CCEA9E}" srcOrd="1" destOrd="0" presId="urn:microsoft.com/office/officeart/2005/8/layout/orgChart1"/>
    <dgm:cxn modelId="{A386E881-B6DB-48BD-8440-FB9E9EC66422}" type="presParOf" srcId="{0E9AF628-0C69-4C35-8111-A0725F78B569}" destId="{2FD3D1F2-F627-4E71-AE08-798A2D851488}" srcOrd="1" destOrd="0" presId="urn:microsoft.com/office/officeart/2005/8/layout/orgChart1"/>
    <dgm:cxn modelId="{ED56E16E-1C22-4B74-9FE5-AB1B7FE7B8A4}" type="presParOf" srcId="{0E9AF628-0C69-4C35-8111-A0725F78B569}" destId="{72C05EA3-4862-4CF3-B99E-B7C1767A87D0}" srcOrd="2" destOrd="0" presId="urn:microsoft.com/office/officeart/2005/8/layout/orgChart1"/>
    <dgm:cxn modelId="{1232BC3B-FAF3-48F9-87FA-427578AA2C27}" type="presParOf" srcId="{A7012879-C7CA-4A7F-8750-6B85557F61CB}" destId="{83BD33B5-AD8B-4B9C-96C2-B6E0B4FCFEDB}" srcOrd="2" destOrd="0" presId="urn:microsoft.com/office/officeart/2005/8/layout/orgChart1"/>
    <dgm:cxn modelId="{8529A5F3-303C-4AD1-A8BA-19909B32376F}" type="presParOf" srcId="{A7012879-C7CA-4A7F-8750-6B85557F61CB}" destId="{84D33A13-DA61-40E4-97FE-07631F46D1AA}" srcOrd="3" destOrd="0" presId="urn:microsoft.com/office/officeart/2005/8/layout/orgChart1"/>
    <dgm:cxn modelId="{59A935E2-FDE5-4358-A518-241F4C56FA5C}" type="presParOf" srcId="{84D33A13-DA61-40E4-97FE-07631F46D1AA}" destId="{61C91DE4-9141-4183-8E7B-240F8DB50AD0}" srcOrd="0" destOrd="0" presId="urn:microsoft.com/office/officeart/2005/8/layout/orgChart1"/>
    <dgm:cxn modelId="{ADCC389D-56BB-41DD-9073-5DA2945F7F3C}" type="presParOf" srcId="{61C91DE4-9141-4183-8E7B-240F8DB50AD0}" destId="{D6B68750-79F2-4C78-9A8B-C7C2CBEA7AAC}" srcOrd="0" destOrd="0" presId="urn:microsoft.com/office/officeart/2005/8/layout/orgChart1"/>
    <dgm:cxn modelId="{44CE3722-B1BF-4EE1-81D8-1A1C001098F8}" type="presParOf" srcId="{61C91DE4-9141-4183-8E7B-240F8DB50AD0}" destId="{1AC647B1-B618-4958-A785-EA15C25504A1}" srcOrd="1" destOrd="0" presId="urn:microsoft.com/office/officeart/2005/8/layout/orgChart1"/>
    <dgm:cxn modelId="{6E10851B-1D6D-4FE3-9FB6-577D10F0C89D}" type="presParOf" srcId="{84D33A13-DA61-40E4-97FE-07631F46D1AA}" destId="{432942A6-E190-4A20-A2AA-89FD9D0035A6}" srcOrd="1" destOrd="0" presId="urn:microsoft.com/office/officeart/2005/8/layout/orgChart1"/>
    <dgm:cxn modelId="{5C4BFE5C-60DC-4927-B092-0AE6182355F1}" type="presParOf" srcId="{84D33A13-DA61-40E4-97FE-07631F46D1AA}" destId="{72F9BDE3-04FD-4835-A6C9-E86EE8D1990A}" srcOrd="2" destOrd="0" presId="urn:microsoft.com/office/officeart/2005/8/layout/orgChart1"/>
    <dgm:cxn modelId="{5581B1EF-5B9E-4349-B560-23CF9272BA94}" type="presParOf" srcId="{A7012879-C7CA-4A7F-8750-6B85557F61CB}" destId="{B07F70B7-F60E-4BFE-9377-BF7C5A8F42CD}" srcOrd="4" destOrd="0" presId="urn:microsoft.com/office/officeart/2005/8/layout/orgChart1"/>
    <dgm:cxn modelId="{B1D4F816-7EBA-4A48-82A0-1BCEADED0491}" type="presParOf" srcId="{A7012879-C7CA-4A7F-8750-6B85557F61CB}" destId="{F068730C-3529-4381-A373-2165957B0170}" srcOrd="5" destOrd="0" presId="urn:microsoft.com/office/officeart/2005/8/layout/orgChart1"/>
    <dgm:cxn modelId="{797E75DB-B284-401F-800F-04E0AE92CD2D}" type="presParOf" srcId="{F068730C-3529-4381-A373-2165957B0170}" destId="{997B5494-A42E-4518-9CBE-0BB3A258CE35}" srcOrd="0" destOrd="0" presId="urn:microsoft.com/office/officeart/2005/8/layout/orgChart1"/>
    <dgm:cxn modelId="{235A1204-7383-453D-8D1D-EB87BA2B22FD}" type="presParOf" srcId="{997B5494-A42E-4518-9CBE-0BB3A258CE35}" destId="{6122C6EA-A9CF-453E-86E4-45B9AACAFFA9}" srcOrd="0" destOrd="0" presId="urn:microsoft.com/office/officeart/2005/8/layout/orgChart1"/>
    <dgm:cxn modelId="{F2861748-5C89-4444-A303-6D58B092C0F0}" type="presParOf" srcId="{997B5494-A42E-4518-9CBE-0BB3A258CE35}" destId="{A6D0D210-295C-455A-A606-AA6FA7E23798}" srcOrd="1" destOrd="0" presId="urn:microsoft.com/office/officeart/2005/8/layout/orgChart1"/>
    <dgm:cxn modelId="{DF60FED8-FD57-4964-B958-1A0440A13E94}" type="presParOf" srcId="{F068730C-3529-4381-A373-2165957B0170}" destId="{7E11F19F-2374-4D12-8568-35CDF5C3C23F}" srcOrd="1" destOrd="0" presId="urn:microsoft.com/office/officeart/2005/8/layout/orgChart1"/>
    <dgm:cxn modelId="{E4BD5AB6-F628-4DA5-AC09-9F4C4A234917}" type="presParOf" srcId="{F068730C-3529-4381-A373-2165957B0170}" destId="{4737B362-B986-4A4F-94AB-DC9BFD5FE0FB}" srcOrd="2" destOrd="0" presId="urn:microsoft.com/office/officeart/2005/8/layout/orgChart1"/>
    <dgm:cxn modelId="{322809A8-E234-433E-8F0E-7B3AA56C746C}" type="presParOf" srcId="{27C3CCA2-E4FC-4A1B-90A3-B82F16D185FB}" destId="{E8423959-8E8B-4F2B-B575-6E8F0721C6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68678-C659-4864-971A-82A29AD5922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965F07-C7DE-4F1B-BDC3-7A93BB58CC4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РЕАЛИЗАЦИЯ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2D285E6-70BE-4119-B054-1BE55D82E2DC}" type="parTrans" cxnId="{577E5501-16E8-4E42-BD0D-5265006C47D9}">
      <dgm:prSet/>
      <dgm:spPr/>
      <dgm:t>
        <a:bodyPr/>
        <a:lstStyle/>
        <a:p>
          <a:endParaRPr lang="ru-RU"/>
        </a:p>
      </dgm:t>
    </dgm:pt>
    <dgm:pt modelId="{C60BAD6A-BBD7-4163-AC38-5674AE2AD956}" type="sibTrans" cxnId="{577E5501-16E8-4E42-BD0D-5265006C47D9}">
      <dgm:prSet/>
      <dgm:spPr/>
      <dgm:t>
        <a:bodyPr/>
        <a:lstStyle/>
        <a:p>
          <a:endParaRPr lang="ru-RU"/>
        </a:p>
      </dgm:t>
    </dgm:pt>
    <dgm:pt modelId="{831C3ECA-3229-446B-812E-58C63FEF0F43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в организациях, осуществляющих образовательную деятельность (школы, медицинские организации,  ДДИ), в форме семейного образования, на дому; в сетевой форме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8B624D02-9205-4BD4-B558-FD9A15710A12}" type="parTrans" cxnId="{8959331F-FABE-40CD-A66C-C84A6AAEAB44}">
      <dgm:prSet/>
      <dgm:spPr/>
      <dgm:t>
        <a:bodyPr/>
        <a:lstStyle/>
        <a:p>
          <a:endParaRPr lang="ru-RU"/>
        </a:p>
      </dgm:t>
    </dgm:pt>
    <dgm:pt modelId="{B8A97D71-5865-4171-830E-5B429502375A}" type="sibTrans" cxnId="{8959331F-FABE-40CD-A66C-C84A6AAEAB44}">
      <dgm:prSet/>
      <dgm:spPr/>
      <dgm:t>
        <a:bodyPr/>
        <a:lstStyle/>
        <a:p>
          <a:endParaRPr lang="ru-RU"/>
        </a:p>
      </dgm:t>
    </dgm:pt>
    <dgm:pt modelId="{C0EE6294-1472-44A2-A0BC-3F2FD97B1C3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срок освоения увеличивается на 2 года (с 4 до 6 лет)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F146D3FD-D340-4BCF-AB61-C7A99A7FB5F0}" type="parTrans" cxnId="{F2B03581-C0DB-49DA-B174-62D72575613E}">
      <dgm:prSet/>
      <dgm:spPr/>
      <dgm:t>
        <a:bodyPr/>
        <a:lstStyle/>
        <a:p>
          <a:endParaRPr lang="ru-RU"/>
        </a:p>
      </dgm:t>
    </dgm:pt>
    <dgm:pt modelId="{386332A5-07BA-44F2-9E8A-A6D7772CAA89}" type="sibTrans" cxnId="{F2B03581-C0DB-49DA-B174-62D72575613E}">
      <dgm:prSet/>
      <dgm:spPr/>
      <dgm:t>
        <a:bodyPr/>
        <a:lstStyle/>
        <a:p>
          <a:endParaRPr lang="ru-RU"/>
        </a:p>
      </dgm:t>
    </dgm:pt>
    <dgm:pt modelId="{B436FC3A-AC4A-4BF4-BFC6-BADC1EB90EA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ИТОГОВАЯ ОЦЕНКА 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DA250055-396D-4882-BAE1-0B617FAFCD47}" type="parTrans" cxnId="{F41E93CF-8177-4357-924B-CF87CFD3EBCF}">
      <dgm:prSet/>
      <dgm:spPr/>
      <dgm:t>
        <a:bodyPr/>
        <a:lstStyle/>
        <a:p>
          <a:endParaRPr lang="ru-RU"/>
        </a:p>
      </dgm:t>
    </dgm:pt>
    <dgm:pt modelId="{96BF3B8F-901F-4706-8EDE-079B4F630FDA}" type="sibTrans" cxnId="{F41E93CF-8177-4357-924B-CF87CFD3EBCF}">
      <dgm:prSet/>
      <dgm:spPr/>
      <dgm:t>
        <a:bodyPr/>
        <a:lstStyle/>
        <a:p>
          <a:endParaRPr lang="ru-RU"/>
        </a:p>
      </dgm:t>
    </dgm:pt>
    <dgm:pt modelId="{D465F511-D922-4D5C-A245-A60315DBD8D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ФГОС устанавливает требования к личностным,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метапредметным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и предметным результатам освоения обучающимися с ОВЗ разных вариантов АООП НОО. В зависимости от варианта АООП НОО ФГОС может устанавливать требования только к личностным и предметным результатам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DC7E40E2-9D02-47AF-B672-863D0B2FE5F4}" type="parTrans" cxnId="{BDA7CBD1-E4FF-49C2-B7CF-59823C7A9049}">
      <dgm:prSet/>
      <dgm:spPr/>
      <dgm:t>
        <a:bodyPr/>
        <a:lstStyle/>
        <a:p>
          <a:endParaRPr lang="ru-RU"/>
        </a:p>
      </dgm:t>
    </dgm:pt>
    <dgm:pt modelId="{3760E77D-A2D9-41DD-855F-FB854284CDBC}" type="sibTrans" cxnId="{BDA7CBD1-E4FF-49C2-B7CF-59823C7A9049}">
      <dgm:prSet/>
      <dgm:spPr/>
      <dgm:t>
        <a:bodyPr/>
        <a:lstStyle/>
        <a:p>
          <a:endParaRPr lang="ru-RU"/>
        </a:p>
      </dgm:t>
    </dgm:pt>
    <dgm:pt modelId="{4D9615D5-408A-48EB-894E-AB0519911F5D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Предметом итоговой оценки освоения обучающимися с ОВЗ АООП НОО должно быть достижение предметных и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метапредметных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результатов (в зависимости от варианта АООП НОО - предметных результатов) и достижение результатов освоения программы коррекционной работы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862E1FDC-595E-462E-B48B-BF8042445FB2}" type="parTrans" cxnId="{7C643650-3C2B-4C9C-A862-1DFDF639A138}">
      <dgm:prSet/>
      <dgm:spPr/>
      <dgm:t>
        <a:bodyPr/>
        <a:lstStyle/>
        <a:p>
          <a:endParaRPr lang="ru-RU"/>
        </a:p>
      </dgm:t>
    </dgm:pt>
    <dgm:pt modelId="{4EA54210-917A-4A0F-A24E-467410D2078E}" type="sibTrans" cxnId="{7C643650-3C2B-4C9C-A862-1DFDF639A138}">
      <dgm:prSet/>
      <dgm:spPr/>
      <dgm:t>
        <a:bodyPr/>
        <a:lstStyle/>
        <a:p>
          <a:endParaRPr lang="ru-RU"/>
        </a:p>
      </dgm:t>
    </dgm:pt>
    <dgm:pt modelId="{3E3BDB14-4B85-4CE1-97A9-E53C3D81D8A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АООП НОО разрабатывается образовательной организацией в соответствии с ФГОС  с учетом примерной АООП НОО, рекомендаций ПМПК 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AB0C69A7-0688-4B01-855D-24180E4D02D3}" type="parTrans" cxnId="{0AF29A7C-4323-4CDD-B807-D4B47CC4D7E5}">
      <dgm:prSet/>
      <dgm:spPr/>
      <dgm:t>
        <a:bodyPr/>
        <a:lstStyle/>
        <a:p>
          <a:endParaRPr lang="ru-RU"/>
        </a:p>
      </dgm:t>
    </dgm:pt>
    <dgm:pt modelId="{7B4D325D-4C8A-4533-A985-450FE533B5CA}" type="sibTrans" cxnId="{0AF29A7C-4323-4CDD-B807-D4B47CC4D7E5}">
      <dgm:prSet/>
      <dgm:spPr/>
      <dgm:t>
        <a:bodyPr/>
        <a:lstStyle/>
        <a:p>
          <a:endParaRPr lang="ru-RU"/>
        </a:p>
      </dgm:t>
    </dgm:pt>
    <dgm:pt modelId="{B3F5BC8B-B995-4267-A5D9-B1629FFD73C2}" type="pres">
      <dgm:prSet presAssocID="{13368678-C659-4864-971A-82A29AD592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23C65-0F73-4609-A0AA-6C8535752306}" type="pres">
      <dgm:prSet presAssocID="{83965F07-C7DE-4F1B-BDC3-7A93BB58CC4A}" presName="linNode" presStyleCnt="0"/>
      <dgm:spPr/>
    </dgm:pt>
    <dgm:pt modelId="{ADB4CB49-81DE-4703-9698-0FBF2B885B0A}" type="pres">
      <dgm:prSet presAssocID="{83965F07-C7DE-4F1B-BDC3-7A93BB58CC4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72F06-9347-4EC0-90C9-C7BE0723A6A2}" type="pres">
      <dgm:prSet presAssocID="{83965F07-C7DE-4F1B-BDC3-7A93BB58CC4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5559E-7C6E-45C1-819F-7393A2284F5F}" type="pres">
      <dgm:prSet presAssocID="{C60BAD6A-BBD7-4163-AC38-5674AE2AD956}" presName="sp" presStyleCnt="0"/>
      <dgm:spPr/>
    </dgm:pt>
    <dgm:pt modelId="{49E749BA-70E4-4EA2-B510-7194521EEA52}" type="pres">
      <dgm:prSet presAssocID="{B436FC3A-AC4A-4BF4-BFC6-BADC1EB90EA6}" presName="linNode" presStyleCnt="0"/>
      <dgm:spPr/>
    </dgm:pt>
    <dgm:pt modelId="{D44A7FD3-417A-4E8D-9BDF-72A118ADF553}" type="pres">
      <dgm:prSet presAssocID="{B436FC3A-AC4A-4BF4-BFC6-BADC1EB90EA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278F3-6F7B-40FA-8165-52E27DD36878}" type="pres">
      <dgm:prSet presAssocID="{B436FC3A-AC4A-4BF4-BFC6-BADC1EB90EA6}" presName="descendantText" presStyleLbl="alignAccFollowNode1" presStyleIdx="1" presStyleCnt="2" custScaleY="11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85630-3FE3-4843-BED8-2EA42594FE0A}" type="presOf" srcId="{13368678-C659-4864-971A-82A29AD59224}" destId="{B3F5BC8B-B995-4267-A5D9-B1629FFD73C2}" srcOrd="0" destOrd="0" presId="urn:microsoft.com/office/officeart/2005/8/layout/vList5"/>
    <dgm:cxn modelId="{8959331F-FABE-40CD-A66C-C84A6AAEAB44}" srcId="{83965F07-C7DE-4F1B-BDC3-7A93BB58CC4A}" destId="{831C3ECA-3229-446B-812E-58C63FEF0F43}" srcOrd="0" destOrd="0" parTransId="{8B624D02-9205-4BD4-B558-FD9A15710A12}" sibTransId="{B8A97D71-5865-4171-830E-5B429502375A}"/>
    <dgm:cxn modelId="{79C16DCF-D6BC-4546-AF24-40BB75EB84BA}" type="presOf" srcId="{83965F07-C7DE-4F1B-BDC3-7A93BB58CC4A}" destId="{ADB4CB49-81DE-4703-9698-0FBF2B885B0A}" srcOrd="0" destOrd="0" presId="urn:microsoft.com/office/officeart/2005/8/layout/vList5"/>
    <dgm:cxn modelId="{0AF29A7C-4323-4CDD-B807-D4B47CC4D7E5}" srcId="{83965F07-C7DE-4F1B-BDC3-7A93BB58CC4A}" destId="{3E3BDB14-4B85-4CE1-97A9-E53C3D81D8A6}" srcOrd="2" destOrd="0" parTransId="{AB0C69A7-0688-4B01-855D-24180E4D02D3}" sibTransId="{7B4D325D-4C8A-4533-A985-450FE533B5CA}"/>
    <dgm:cxn modelId="{F41E93CF-8177-4357-924B-CF87CFD3EBCF}" srcId="{13368678-C659-4864-971A-82A29AD59224}" destId="{B436FC3A-AC4A-4BF4-BFC6-BADC1EB90EA6}" srcOrd="1" destOrd="0" parTransId="{DA250055-396D-4882-BAE1-0B617FAFCD47}" sibTransId="{96BF3B8F-901F-4706-8EDE-079B4F630FDA}"/>
    <dgm:cxn modelId="{210BF1CD-6FFF-440C-9CD5-41B39A24E330}" type="presOf" srcId="{3E3BDB14-4B85-4CE1-97A9-E53C3D81D8A6}" destId="{53372F06-9347-4EC0-90C9-C7BE0723A6A2}" srcOrd="0" destOrd="2" presId="urn:microsoft.com/office/officeart/2005/8/layout/vList5"/>
    <dgm:cxn modelId="{9EC059E1-2DED-4512-9E09-F2EE3011B8FE}" type="presOf" srcId="{831C3ECA-3229-446B-812E-58C63FEF0F43}" destId="{53372F06-9347-4EC0-90C9-C7BE0723A6A2}" srcOrd="0" destOrd="0" presId="urn:microsoft.com/office/officeart/2005/8/layout/vList5"/>
    <dgm:cxn modelId="{E32D2438-475B-4F0D-9D1A-D3D5C94A30EA}" type="presOf" srcId="{B436FC3A-AC4A-4BF4-BFC6-BADC1EB90EA6}" destId="{D44A7FD3-417A-4E8D-9BDF-72A118ADF553}" srcOrd="0" destOrd="0" presId="urn:microsoft.com/office/officeart/2005/8/layout/vList5"/>
    <dgm:cxn modelId="{7C643650-3C2B-4C9C-A862-1DFDF639A138}" srcId="{B436FC3A-AC4A-4BF4-BFC6-BADC1EB90EA6}" destId="{4D9615D5-408A-48EB-894E-AB0519911F5D}" srcOrd="1" destOrd="0" parTransId="{862E1FDC-595E-462E-B48B-BF8042445FB2}" sibTransId="{4EA54210-917A-4A0F-A24E-467410D2078E}"/>
    <dgm:cxn modelId="{577E5501-16E8-4E42-BD0D-5265006C47D9}" srcId="{13368678-C659-4864-971A-82A29AD59224}" destId="{83965F07-C7DE-4F1B-BDC3-7A93BB58CC4A}" srcOrd="0" destOrd="0" parTransId="{52D285E6-70BE-4119-B054-1BE55D82E2DC}" sibTransId="{C60BAD6A-BBD7-4163-AC38-5674AE2AD956}"/>
    <dgm:cxn modelId="{B4434255-0F7E-456B-A1C9-F8C51FEACDCE}" type="presOf" srcId="{4D9615D5-408A-48EB-894E-AB0519911F5D}" destId="{89C278F3-6F7B-40FA-8165-52E27DD36878}" srcOrd="0" destOrd="1" presId="urn:microsoft.com/office/officeart/2005/8/layout/vList5"/>
    <dgm:cxn modelId="{3ECD4D24-0818-404F-8377-71CE79A951CB}" type="presOf" srcId="{C0EE6294-1472-44A2-A0BC-3F2FD97B1C36}" destId="{53372F06-9347-4EC0-90C9-C7BE0723A6A2}" srcOrd="0" destOrd="1" presId="urn:microsoft.com/office/officeart/2005/8/layout/vList5"/>
    <dgm:cxn modelId="{BDA7CBD1-E4FF-49C2-B7CF-59823C7A9049}" srcId="{B436FC3A-AC4A-4BF4-BFC6-BADC1EB90EA6}" destId="{D465F511-D922-4D5C-A245-A60315DBD8D6}" srcOrd="0" destOrd="0" parTransId="{DC7E40E2-9D02-47AF-B672-863D0B2FE5F4}" sibTransId="{3760E77D-A2D9-41DD-855F-FB854284CDBC}"/>
    <dgm:cxn modelId="{F2B03581-C0DB-49DA-B174-62D72575613E}" srcId="{83965F07-C7DE-4F1B-BDC3-7A93BB58CC4A}" destId="{C0EE6294-1472-44A2-A0BC-3F2FD97B1C36}" srcOrd="1" destOrd="0" parTransId="{F146D3FD-D340-4BCF-AB61-C7A99A7FB5F0}" sibTransId="{386332A5-07BA-44F2-9E8A-A6D7772CAA89}"/>
    <dgm:cxn modelId="{4F6EB982-CE85-49B1-8E47-173B8FEFDA7B}" type="presOf" srcId="{D465F511-D922-4D5C-A245-A60315DBD8D6}" destId="{89C278F3-6F7B-40FA-8165-52E27DD36878}" srcOrd="0" destOrd="0" presId="urn:microsoft.com/office/officeart/2005/8/layout/vList5"/>
    <dgm:cxn modelId="{9E57F104-7D97-43F7-AD54-5AB4E3FB97CA}" type="presParOf" srcId="{B3F5BC8B-B995-4267-A5D9-B1629FFD73C2}" destId="{CD223C65-0F73-4609-A0AA-6C8535752306}" srcOrd="0" destOrd="0" presId="urn:microsoft.com/office/officeart/2005/8/layout/vList5"/>
    <dgm:cxn modelId="{406915FC-A3B1-4B1E-8CFA-EE8AE70EC6B1}" type="presParOf" srcId="{CD223C65-0F73-4609-A0AA-6C8535752306}" destId="{ADB4CB49-81DE-4703-9698-0FBF2B885B0A}" srcOrd="0" destOrd="0" presId="urn:microsoft.com/office/officeart/2005/8/layout/vList5"/>
    <dgm:cxn modelId="{D6673566-6C08-41E4-B7EE-87282FB4B14E}" type="presParOf" srcId="{CD223C65-0F73-4609-A0AA-6C8535752306}" destId="{53372F06-9347-4EC0-90C9-C7BE0723A6A2}" srcOrd="1" destOrd="0" presId="urn:microsoft.com/office/officeart/2005/8/layout/vList5"/>
    <dgm:cxn modelId="{E15AF4AD-E894-4CBF-AA0A-0FB269DE3C6F}" type="presParOf" srcId="{B3F5BC8B-B995-4267-A5D9-B1629FFD73C2}" destId="{4955559E-7C6E-45C1-819F-7393A2284F5F}" srcOrd="1" destOrd="0" presId="urn:microsoft.com/office/officeart/2005/8/layout/vList5"/>
    <dgm:cxn modelId="{EA50C913-545F-4D9D-B214-4CED6CACC052}" type="presParOf" srcId="{B3F5BC8B-B995-4267-A5D9-B1629FFD73C2}" destId="{49E749BA-70E4-4EA2-B510-7194521EEA52}" srcOrd="2" destOrd="0" presId="urn:microsoft.com/office/officeart/2005/8/layout/vList5"/>
    <dgm:cxn modelId="{DA4544A3-5F57-4C5D-84B8-959E2C6363A6}" type="presParOf" srcId="{49E749BA-70E4-4EA2-B510-7194521EEA52}" destId="{D44A7FD3-417A-4E8D-9BDF-72A118ADF553}" srcOrd="0" destOrd="0" presId="urn:microsoft.com/office/officeart/2005/8/layout/vList5"/>
    <dgm:cxn modelId="{3454994A-4585-42ED-9666-D070251472F4}" type="presParOf" srcId="{49E749BA-70E4-4EA2-B510-7194521EEA52}" destId="{89C278F3-6F7B-40FA-8165-52E27DD36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68678-C659-4864-971A-82A29AD5922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965F07-C7DE-4F1B-BDC3-7A93BB58CC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РЕАЛИЗАЦИЯ</a:t>
          </a:r>
          <a:endParaRPr lang="ru-RU" sz="3800" b="1" dirty="0">
            <a:solidFill>
              <a:schemeClr val="accent1">
                <a:lumMod val="50000"/>
              </a:schemeClr>
            </a:solidFill>
          </a:endParaRPr>
        </a:p>
      </dgm:t>
    </dgm:pt>
    <dgm:pt modelId="{52D285E6-70BE-4119-B054-1BE55D82E2DC}" type="parTrans" cxnId="{577E5501-16E8-4E42-BD0D-5265006C47D9}">
      <dgm:prSet/>
      <dgm:spPr/>
      <dgm:t>
        <a:bodyPr/>
        <a:lstStyle/>
        <a:p>
          <a:endParaRPr lang="ru-RU"/>
        </a:p>
      </dgm:t>
    </dgm:pt>
    <dgm:pt modelId="{C60BAD6A-BBD7-4163-AC38-5674AE2AD956}" type="sibTrans" cxnId="{577E5501-16E8-4E42-BD0D-5265006C47D9}">
      <dgm:prSet/>
      <dgm:spPr/>
      <dgm:t>
        <a:bodyPr/>
        <a:lstStyle/>
        <a:p>
          <a:endParaRPr lang="ru-RU"/>
        </a:p>
      </dgm:t>
    </dgm:pt>
    <dgm:pt modelId="{831C3ECA-3229-446B-812E-58C63FEF0F43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в организациях, осуществляющих образовательную деятельность (школы, медицинские организации,  ДДИ), в форме семейного образования, на дому; в сетевой форме;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8B624D02-9205-4BD4-B558-FD9A15710A12}" type="parTrans" cxnId="{8959331F-FABE-40CD-A66C-C84A6AAEAB44}">
      <dgm:prSet/>
      <dgm:spPr/>
      <dgm:t>
        <a:bodyPr/>
        <a:lstStyle/>
        <a:p>
          <a:endParaRPr lang="ru-RU"/>
        </a:p>
      </dgm:t>
    </dgm:pt>
    <dgm:pt modelId="{B8A97D71-5865-4171-830E-5B429502375A}" type="sibTrans" cxnId="{8959331F-FABE-40CD-A66C-C84A6AAEAB44}">
      <dgm:prSet/>
      <dgm:spPr/>
      <dgm:t>
        <a:bodyPr/>
        <a:lstStyle/>
        <a:p>
          <a:endParaRPr lang="ru-RU"/>
        </a:p>
      </dgm:t>
    </dgm:pt>
    <dgm:pt modelId="{C0EE6294-1472-44A2-A0BC-3F2FD97B1C3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срок освоения – в течение 9-13 лет;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F146D3FD-D340-4BCF-AB61-C7A99A7FB5F0}" type="parTrans" cxnId="{F2B03581-C0DB-49DA-B174-62D72575613E}">
      <dgm:prSet/>
      <dgm:spPr/>
      <dgm:t>
        <a:bodyPr/>
        <a:lstStyle/>
        <a:p>
          <a:endParaRPr lang="ru-RU"/>
        </a:p>
      </dgm:t>
    </dgm:pt>
    <dgm:pt modelId="{386332A5-07BA-44F2-9E8A-A6D7772CAA89}" type="sibTrans" cxnId="{F2B03581-C0DB-49DA-B174-62D72575613E}">
      <dgm:prSet/>
      <dgm:spPr/>
      <dgm:t>
        <a:bodyPr/>
        <a:lstStyle/>
        <a:p>
          <a:endParaRPr lang="ru-RU"/>
        </a:p>
      </dgm:t>
    </dgm:pt>
    <dgm:pt modelId="{B436FC3A-AC4A-4BF4-BFC6-BADC1EB90E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ИТОГОВАЯ ОЦЕНКА </a:t>
          </a:r>
          <a:endParaRPr lang="ru-RU" sz="240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DA250055-396D-4882-BAE1-0B617FAFCD47}" type="parTrans" cxnId="{F41E93CF-8177-4357-924B-CF87CFD3EBCF}">
      <dgm:prSet/>
      <dgm:spPr/>
      <dgm:t>
        <a:bodyPr/>
        <a:lstStyle/>
        <a:p>
          <a:endParaRPr lang="ru-RU"/>
        </a:p>
      </dgm:t>
    </dgm:pt>
    <dgm:pt modelId="{96BF3B8F-901F-4706-8EDE-079B4F630FDA}" type="sibTrans" cxnId="{F41E93CF-8177-4357-924B-CF87CFD3EBCF}">
      <dgm:prSet/>
      <dgm:spPr/>
      <dgm:t>
        <a:bodyPr/>
        <a:lstStyle/>
        <a:p>
          <a:endParaRPr lang="ru-RU"/>
        </a:p>
      </dgm:t>
    </dgm:pt>
    <dgm:pt modelId="{D465F511-D922-4D5C-A245-A60315DBD8D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для обучающихся с легкой умственной отсталостью (1 вариант Стандарта): комплексная оценка предметных  результатов и оценка знаний и умений по выбранному профилю труда;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DC7E40E2-9D02-47AF-B672-863D0B2FE5F4}" type="parTrans" cxnId="{BDA7CBD1-E4FF-49C2-B7CF-59823C7A9049}">
      <dgm:prSet/>
      <dgm:spPr/>
      <dgm:t>
        <a:bodyPr/>
        <a:lstStyle/>
        <a:p>
          <a:endParaRPr lang="ru-RU"/>
        </a:p>
      </dgm:t>
    </dgm:pt>
    <dgm:pt modelId="{3760E77D-A2D9-41DD-855F-FB854284CDBC}" type="sibTrans" cxnId="{BDA7CBD1-E4FF-49C2-B7CF-59823C7A9049}">
      <dgm:prSet/>
      <dgm:spPr/>
      <dgm:t>
        <a:bodyPr/>
        <a:lstStyle/>
        <a:p>
          <a:endParaRPr lang="ru-RU"/>
        </a:p>
      </dgm:t>
    </dgm:pt>
    <dgm:pt modelId="{4D9615D5-408A-48EB-894E-AB0519911F5D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для обучающихся по 2 варианту Стандарта оценка достижения результатов освоения СИПР последнего года обучения и развития жизненной компетенции обучающихся посредством наблюдения за обучающимися последние 2 недели уч. года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862E1FDC-595E-462E-B48B-BF8042445FB2}" type="parTrans" cxnId="{7C643650-3C2B-4C9C-A862-1DFDF639A138}">
      <dgm:prSet/>
      <dgm:spPr/>
      <dgm:t>
        <a:bodyPr/>
        <a:lstStyle/>
        <a:p>
          <a:endParaRPr lang="ru-RU"/>
        </a:p>
      </dgm:t>
    </dgm:pt>
    <dgm:pt modelId="{4EA54210-917A-4A0F-A24E-467410D2078E}" type="sibTrans" cxnId="{7C643650-3C2B-4C9C-A862-1DFDF639A138}">
      <dgm:prSet/>
      <dgm:spPr/>
      <dgm:t>
        <a:bodyPr/>
        <a:lstStyle/>
        <a:p>
          <a:endParaRPr lang="ru-RU"/>
        </a:p>
      </dgm:t>
    </dgm:pt>
    <dgm:pt modelId="{3E3BDB14-4B85-4CE1-97A9-E53C3D81D8A6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освоение АООП, разрабатываемой на основании рекомендаций ПМПК и ИПРА для обучающихся по 1 варианту Стандарта;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AB0C69A7-0688-4B01-855D-24180E4D02D3}" type="parTrans" cxnId="{0AF29A7C-4323-4CDD-B807-D4B47CC4D7E5}">
      <dgm:prSet/>
      <dgm:spPr/>
      <dgm:t>
        <a:bodyPr/>
        <a:lstStyle/>
        <a:p>
          <a:endParaRPr lang="ru-RU"/>
        </a:p>
      </dgm:t>
    </dgm:pt>
    <dgm:pt modelId="{7B4D325D-4C8A-4533-A985-450FE533B5CA}" type="sibTrans" cxnId="{0AF29A7C-4323-4CDD-B807-D4B47CC4D7E5}">
      <dgm:prSet/>
      <dgm:spPr/>
      <dgm:t>
        <a:bodyPr/>
        <a:lstStyle/>
        <a:p>
          <a:endParaRPr lang="ru-RU"/>
        </a:p>
      </dgm:t>
    </dgm:pt>
    <dgm:pt modelId="{23C9059D-4308-479B-A846-70CCDA4E9E7A}">
      <dgm:prSet phldrT="[Текст]"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освоение специальной индивидуальной программы развития (СИПР) для обучающихся по 2 варианту Стандарта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A81723CD-D509-4C48-9708-41598AA77F01}" type="parTrans" cxnId="{DD66FE03-990C-469F-9A53-566B622254B2}">
      <dgm:prSet/>
      <dgm:spPr/>
      <dgm:t>
        <a:bodyPr/>
        <a:lstStyle/>
        <a:p>
          <a:endParaRPr lang="ru-RU"/>
        </a:p>
      </dgm:t>
    </dgm:pt>
    <dgm:pt modelId="{C2A20F8B-7C77-4349-979C-2413C2F4B86C}" type="sibTrans" cxnId="{DD66FE03-990C-469F-9A53-566B622254B2}">
      <dgm:prSet/>
      <dgm:spPr/>
      <dgm:t>
        <a:bodyPr/>
        <a:lstStyle/>
        <a:p>
          <a:endParaRPr lang="ru-RU"/>
        </a:p>
      </dgm:t>
    </dgm:pt>
    <dgm:pt modelId="{3B9AFB6B-FA33-45E9-9794-34A64328E45C}">
      <dgm:prSet phldrT="[Текст]"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ДОКУМЕНТ ОБ ОБУЧЕНИИ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6AB4C01D-0579-41D3-8E94-844A855B803C}" type="parTrans" cxnId="{F2A14456-A65E-4ABC-BF0C-9C5B7AD47CA9}">
      <dgm:prSet/>
      <dgm:spPr/>
      <dgm:t>
        <a:bodyPr/>
        <a:lstStyle/>
        <a:p>
          <a:endParaRPr lang="ru-RU"/>
        </a:p>
      </dgm:t>
    </dgm:pt>
    <dgm:pt modelId="{CFDE63FD-A048-4424-8CF4-39C54D742CC5}" type="sibTrans" cxnId="{F2A14456-A65E-4ABC-BF0C-9C5B7AD47CA9}">
      <dgm:prSet/>
      <dgm:spPr/>
      <dgm:t>
        <a:bodyPr/>
        <a:lstStyle/>
        <a:p>
          <a:endParaRPr lang="ru-RU"/>
        </a:p>
      </dgm:t>
    </dgm:pt>
    <dgm:pt modelId="{C8C173DF-0B85-4B25-B9F1-AFDB3797C3FB}">
      <dgm:prSet custT="1"/>
      <dgm:spPr/>
      <dgm:t>
        <a:bodyPr/>
        <a:lstStyle/>
        <a:p>
          <a:pPr algn="just" rtl="0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Свидетельство согласно приказу Министерства образования и науки РФ от 14.10.2013 г. № 1145 «Об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программам»</a:t>
          </a:r>
        </a:p>
      </dgm:t>
    </dgm:pt>
    <dgm:pt modelId="{BDCB3A68-B037-4558-89FA-F577184637AD}" type="parTrans" cxnId="{A4527E48-1163-43C3-A0E5-BB5365E6CE47}">
      <dgm:prSet/>
      <dgm:spPr/>
      <dgm:t>
        <a:bodyPr/>
        <a:lstStyle/>
        <a:p>
          <a:endParaRPr lang="ru-RU"/>
        </a:p>
      </dgm:t>
    </dgm:pt>
    <dgm:pt modelId="{70927FC5-739A-44BB-8150-CDDECFC79008}" type="sibTrans" cxnId="{A4527E48-1163-43C3-A0E5-BB5365E6CE47}">
      <dgm:prSet/>
      <dgm:spPr/>
      <dgm:t>
        <a:bodyPr/>
        <a:lstStyle/>
        <a:p>
          <a:endParaRPr lang="ru-RU"/>
        </a:p>
      </dgm:t>
    </dgm:pt>
    <dgm:pt modelId="{B3F5BC8B-B995-4267-A5D9-B1629FFD73C2}" type="pres">
      <dgm:prSet presAssocID="{13368678-C659-4864-971A-82A29AD592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23C65-0F73-4609-A0AA-6C8535752306}" type="pres">
      <dgm:prSet presAssocID="{83965F07-C7DE-4F1B-BDC3-7A93BB58CC4A}" presName="linNode" presStyleCnt="0"/>
      <dgm:spPr/>
    </dgm:pt>
    <dgm:pt modelId="{ADB4CB49-81DE-4703-9698-0FBF2B885B0A}" type="pres">
      <dgm:prSet presAssocID="{83965F07-C7DE-4F1B-BDC3-7A93BB58CC4A}" presName="parentText" presStyleLbl="node1" presStyleIdx="0" presStyleCnt="3" custScaleX="63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72F06-9347-4EC0-90C9-C7BE0723A6A2}" type="pres">
      <dgm:prSet presAssocID="{83965F07-C7DE-4F1B-BDC3-7A93BB58CC4A}" presName="descendantText" presStyleLbl="alignAccFollowNode1" presStyleIdx="0" presStyleCnt="3" custScaleX="120441" custScaleY="119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5559E-7C6E-45C1-819F-7393A2284F5F}" type="pres">
      <dgm:prSet presAssocID="{C60BAD6A-BBD7-4163-AC38-5674AE2AD956}" presName="sp" presStyleCnt="0"/>
      <dgm:spPr/>
    </dgm:pt>
    <dgm:pt modelId="{49E749BA-70E4-4EA2-B510-7194521EEA52}" type="pres">
      <dgm:prSet presAssocID="{B436FC3A-AC4A-4BF4-BFC6-BADC1EB90EA6}" presName="linNode" presStyleCnt="0"/>
      <dgm:spPr/>
    </dgm:pt>
    <dgm:pt modelId="{D44A7FD3-417A-4E8D-9BDF-72A118ADF553}" type="pres">
      <dgm:prSet presAssocID="{B436FC3A-AC4A-4BF4-BFC6-BADC1EB90EA6}" presName="parentText" presStyleLbl="node1" presStyleIdx="1" presStyleCnt="3" custScaleX="63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278F3-6F7B-40FA-8165-52E27DD36878}" type="pres">
      <dgm:prSet presAssocID="{B436FC3A-AC4A-4BF4-BFC6-BADC1EB90EA6}" presName="descendantText" presStyleLbl="alignAccFollowNode1" presStyleIdx="1" presStyleCnt="3" custScaleX="120441" custScaleY="119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068B8-903D-43F0-9A1A-C1C092078BF2}" type="pres">
      <dgm:prSet presAssocID="{96BF3B8F-901F-4706-8EDE-079B4F630FDA}" presName="sp" presStyleCnt="0"/>
      <dgm:spPr/>
    </dgm:pt>
    <dgm:pt modelId="{4E30544D-812B-4730-9E9B-888E9D1B8655}" type="pres">
      <dgm:prSet presAssocID="{3B9AFB6B-FA33-45E9-9794-34A64328E45C}" presName="linNode" presStyleCnt="0"/>
      <dgm:spPr/>
    </dgm:pt>
    <dgm:pt modelId="{6F30D805-7D3C-46B0-9FF4-9922A70190FF}" type="pres">
      <dgm:prSet presAssocID="{3B9AFB6B-FA33-45E9-9794-34A64328E45C}" presName="parentText" presStyleLbl="node1" presStyleIdx="2" presStyleCnt="3" custScaleX="63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96FB1-736F-452D-912E-E08099110EA9}" type="pres">
      <dgm:prSet presAssocID="{3B9AFB6B-FA33-45E9-9794-34A64328E45C}" presName="descendantText" presStyleLbl="alignAccFollowNode1" presStyleIdx="2" presStyleCnt="3" custScaleX="120441" custScaleY="119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A9B58-1D3A-4E63-B71A-12007EC6DF08}" type="presOf" srcId="{831C3ECA-3229-446B-812E-58C63FEF0F43}" destId="{53372F06-9347-4EC0-90C9-C7BE0723A6A2}" srcOrd="0" destOrd="0" presId="urn:microsoft.com/office/officeart/2005/8/layout/vList5"/>
    <dgm:cxn modelId="{D1907805-2FAD-4530-9363-B824DD77C148}" type="presOf" srcId="{83965F07-C7DE-4F1B-BDC3-7A93BB58CC4A}" destId="{ADB4CB49-81DE-4703-9698-0FBF2B885B0A}" srcOrd="0" destOrd="0" presId="urn:microsoft.com/office/officeart/2005/8/layout/vList5"/>
    <dgm:cxn modelId="{8959331F-FABE-40CD-A66C-C84A6AAEAB44}" srcId="{83965F07-C7DE-4F1B-BDC3-7A93BB58CC4A}" destId="{831C3ECA-3229-446B-812E-58C63FEF0F43}" srcOrd="0" destOrd="0" parTransId="{8B624D02-9205-4BD4-B558-FD9A15710A12}" sibTransId="{B8A97D71-5865-4171-830E-5B429502375A}"/>
    <dgm:cxn modelId="{BE90E4FD-7A10-42CB-8DF0-95D3CCD13EB0}" type="presOf" srcId="{3B9AFB6B-FA33-45E9-9794-34A64328E45C}" destId="{6F30D805-7D3C-46B0-9FF4-9922A70190FF}" srcOrd="0" destOrd="0" presId="urn:microsoft.com/office/officeart/2005/8/layout/vList5"/>
    <dgm:cxn modelId="{0AF29A7C-4323-4CDD-B807-D4B47CC4D7E5}" srcId="{83965F07-C7DE-4F1B-BDC3-7A93BB58CC4A}" destId="{3E3BDB14-4B85-4CE1-97A9-E53C3D81D8A6}" srcOrd="2" destOrd="0" parTransId="{AB0C69A7-0688-4B01-855D-24180E4D02D3}" sibTransId="{7B4D325D-4C8A-4533-A985-450FE533B5CA}"/>
    <dgm:cxn modelId="{F41E93CF-8177-4357-924B-CF87CFD3EBCF}" srcId="{13368678-C659-4864-971A-82A29AD59224}" destId="{B436FC3A-AC4A-4BF4-BFC6-BADC1EB90EA6}" srcOrd="1" destOrd="0" parTransId="{DA250055-396D-4882-BAE1-0B617FAFCD47}" sibTransId="{96BF3B8F-901F-4706-8EDE-079B4F630FDA}"/>
    <dgm:cxn modelId="{3318A0DD-CE1C-43D6-820A-2ABEB3D46428}" type="presOf" srcId="{C0EE6294-1472-44A2-A0BC-3F2FD97B1C36}" destId="{53372F06-9347-4EC0-90C9-C7BE0723A6A2}" srcOrd="0" destOrd="1" presId="urn:microsoft.com/office/officeart/2005/8/layout/vList5"/>
    <dgm:cxn modelId="{7C643650-3C2B-4C9C-A862-1DFDF639A138}" srcId="{B436FC3A-AC4A-4BF4-BFC6-BADC1EB90EA6}" destId="{4D9615D5-408A-48EB-894E-AB0519911F5D}" srcOrd="1" destOrd="0" parTransId="{862E1FDC-595E-462E-B48B-BF8042445FB2}" sibTransId="{4EA54210-917A-4A0F-A24E-467410D2078E}"/>
    <dgm:cxn modelId="{90E106F6-13AE-47BF-B63D-D75DBFCC1991}" type="presOf" srcId="{B436FC3A-AC4A-4BF4-BFC6-BADC1EB90EA6}" destId="{D44A7FD3-417A-4E8D-9BDF-72A118ADF553}" srcOrd="0" destOrd="0" presId="urn:microsoft.com/office/officeart/2005/8/layout/vList5"/>
    <dgm:cxn modelId="{577E5501-16E8-4E42-BD0D-5265006C47D9}" srcId="{13368678-C659-4864-971A-82A29AD59224}" destId="{83965F07-C7DE-4F1B-BDC3-7A93BB58CC4A}" srcOrd="0" destOrd="0" parTransId="{52D285E6-70BE-4119-B054-1BE55D82E2DC}" sibTransId="{C60BAD6A-BBD7-4163-AC38-5674AE2AD956}"/>
    <dgm:cxn modelId="{5639B0EC-ED21-4A02-9E12-3D60BCAF2741}" type="presOf" srcId="{C8C173DF-0B85-4B25-B9F1-AFDB3797C3FB}" destId="{F3496FB1-736F-452D-912E-E08099110EA9}" srcOrd="0" destOrd="0" presId="urn:microsoft.com/office/officeart/2005/8/layout/vList5"/>
    <dgm:cxn modelId="{DD66FE03-990C-469F-9A53-566B622254B2}" srcId="{83965F07-C7DE-4F1B-BDC3-7A93BB58CC4A}" destId="{23C9059D-4308-479B-A846-70CCDA4E9E7A}" srcOrd="3" destOrd="0" parTransId="{A81723CD-D509-4C48-9708-41598AA77F01}" sibTransId="{C2A20F8B-7C77-4349-979C-2413C2F4B86C}"/>
    <dgm:cxn modelId="{8F88A1B3-41AA-4073-83C4-79F852C4AF1F}" type="presOf" srcId="{13368678-C659-4864-971A-82A29AD59224}" destId="{B3F5BC8B-B995-4267-A5D9-B1629FFD73C2}" srcOrd="0" destOrd="0" presId="urn:microsoft.com/office/officeart/2005/8/layout/vList5"/>
    <dgm:cxn modelId="{BDA7CBD1-E4FF-49C2-B7CF-59823C7A9049}" srcId="{B436FC3A-AC4A-4BF4-BFC6-BADC1EB90EA6}" destId="{D465F511-D922-4D5C-A245-A60315DBD8D6}" srcOrd="0" destOrd="0" parTransId="{DC7E40E2-9D02-47AF-B672-863D0B2FE5F4}" sibTransId="{3760E77D-A2D9-41DD-855F-FB854284CDBC}"/>
    <dgm:cxn modelId="{F2A14456-A65E-4ABC-BF0C-9C5B7AD47CA9}" srcId="{13368678-C659-4864-971A-82A29AD59224}" destId="{3B9AFB6B-FA33-45E9-9794-34A64328E45C}" srcOrd="2" destOrd="0" parTransId="{6AB4C01D-0579-41D3-8E94-844A855B803C}" sibTransId="{CFDE63FD-A048-4424-8CF4-39C54D742CC5}"/>
    <dgm:cxn modelId="{FD82DB56-174C-40FD-9FA1-07D9C325207F}" type="presOf" srcId="{4D9615D5-408A-48EB-894E-AB0519911F5D}" destId="{89C278F3-6F7B-40FA-8165-52E27DD36878}" srcOrd="0" destOrd="1" presId="urn:microsoft.com/office/officeart/2005/8/layout/vList5"/>
    <dgm:cxn modelId="{22E02CE7-0B03-4A0C-9D07-98C1FE4E05E7}" type="presOf" srcId="{3E3BDB14-4B85-4CE1-97A9-E53C3D81D8A6}" destId="{53372F06-9347-4EC0-90C9-C7BE0723A6A2}" srcOrd="0" destOrd="2" presId="urn:microsoft.com/office/officeart/2005/8/layout/vList5"/>
    <dgm:cxn modelId="{B31A1AAA-69C4-4429-9B1E-CDA752E84782}" type="presOf" srcId="{23C9059D-4308-479B-A846-70CCDA4E9E7A}" destId="{53372F06-9347-4EC0-90C9-C7BE0723A6A2}" srcOrd="0" destOrd="3" presId="urn:microsoft.com/office/officeart/2005/8/layout/vList5"/>
    <dgm:cxn modelId="{F2B03581-C0DB-49DA-B174-62D72575613E}" srcId="{83965F07-C7DE-4F1B-BDC3-7A93BB58CC4A}" destId="{C0EE6294-1472-44A2-A0BC-3F2FD97B1C36}" srcOrd="1" destOrd="0" parTransId="{F146D3FD-D340-4BCF-AB61-C7A99A7FB5F0}" sibTransId="{386332A5-07BA-44F2-9E8A-A6D7772CAA89}"/>
    <dgm:cxn modelId="{DE5E90DE-246E-4D44-BE42-E7B1D92F563E}" type="presOf" srcId="{D465F511-D922-4D5C-A245-A60315DBD8D6}" destId="{89C278F3-6F7B-40FA-8165-52E27DD36878}" srcOrd="0" destOrd="0" presId="urn:microsoft.com/office/officeart/2005/8/layout/vList5"/>
    <dgm:cxn modelId="{A4527E48-1163-43C3-A0E5-BB5365E6CE47}" srcId="{3B9AFB6B-FA33-45E9-9794-34A64328E45C}" destId="{C8C173DF-0B85-4B25-B9F1-AFDB3797C3FB}" srcOrd="0" destOrd="0" parTransId="{BDCB3A68-B037-4558-89FA-F577184637AD}" sibTransId="{70927FC5-739A-44BB-8150-CDDECFC79008}"/>
    <dgm:cxn modelId="{F92507BD-FD19-47E8-9628-78D469E814AF}" type="presParOf" srcId="{B3F5BC8B-B995-4267-A5D9-B1629FFD73C2}" destId="{CD223C65-0F73-4609-A0AA-6C8535752306}" srcOrd="0" destOrd="0" presId="urn:microsoft.com/office/officeart/2005/8/layout/vList5"/>
    <dgm:cxn modelId="{D361B330-4BAE-4E37-A194-C691F7FF8DFF}" type="presParOf" srcId="{CD223C65-0F73-4609-A0AA-6C8535752306}" destId="{ADB4CB49-81DE-4703-9698-0FBF2B885B0A}" srcOrd="0" destOrd="0" presId="urn:microsoft.com/office/officeart/2005/8/layout/vList5"/>
    <dgm:cxn modelId="{204E3EB3-8ACB-4790-85AA-D4DEF8D03EB3}" type="presParOf" srcId="{CD223C65-0F73-4609-A0AA-6C8535752306}" destId="{53372F06-9347-4EC0-90C9-C7BE0723A6A2}" srcOrd="1" destOrd="0" presId="urn:microsoft.com/office/officeart/2005/8/layout/vList5"/>
    <dgm:cxn modelId="{BFB1AFA8-BD00-403D-8B28-69A9EE125290}" type="presParOf" srcId="{B3F5BC8B-B995-4267-A5D9-B1629FFD73C2}" destId="{4955559E-7C6E-45C1-819F-7393A2284F5F}" srcOrd="1" destOrd="0" presId="urn:microsoft.com/office/officeart/2005/8/layout/vList5"/>
    <dgm:cxn modelId="{7EECC459-2B05-4645-8C2C-36C5B41083B6}" type="presParOf" srcId="{B3F5BC8B-B995-4267-A5D9-B1629FFD73C2}" destId="{49E749BA-70E4-4EA2-B510-7194521EEA52}" srcOrd="2" destOrd="0" presId="urn:microsoft.com/office/officeart/2005/8/layout/vList5"/>
    <dgm:cxn modelId="{472CFA02-A4F3-4601-9AD4-FD125962EA5C}" type="presParOf" srcId="{49E749BA-70E4-4EA2-B510-7194521EEA52}" destId="{D44A7FD3-417A-4E8D-9BDF-72A118ADF553}" srcOrd="0" destOrd="0" presId="urn:microsoft.com/office/officeart/2005/8/layout/vList5"/>
    <dgm:cxn modelId="{6500DAE9-E16C-40D7-9D09-CC2502AE87E4}" type="presParOf" srcId="{49E749BA-70E4-4EA2-B510-7194521EEA52}" destId="{89C278F3-6F7B-40FA-8165-52E27DD36878}" srcOrd="1" destOrd="0" presId="urn:microsoft.com/office/officeart/2005/8/layout/vList5"/>
    <dgm:cxn modelId="{2934DEAA-4EEF-43C7-8BB1-F2727A49C4FA}" type="presParOf" srcId="{B3F5BC8B-B995-4267-A5D9-B1629FFD73C2}" destId="{A98068B8-903D-43F0-9A1A-C1C092078BF2}" srcOrd="3" destOrd="0" presId="urn:microsoft.com/office/officeart/2005/8/layout/vList5"/>
    <dgm:cxn modelId="{A9A60F44-114B-48BD-9793-16CAF080520B}" type="presParOf" srcId="{B3F5BC8B-B995-4267-A5D9-B1629FFD73C2}" destId="{4E30544D-812B-4730-9E9B-888E9D1B8655}" srcOrd="4" destOrd="0" presId="urn:microsoft.com/office/officeart/2005/8/layout/vList5"/>
    <dgm:cxn modelId="{5233552C-78CB-4B2C-B010-D6C80C048531}" type="presParOf" srcId="{4E30544D-812B-4730-9E9B-888E9D1B8655}" destId="{6F30D805-7D3C-46B0-9FF4-9922A70190FF}" srcOrd="0" destOrd="0" presId="urn:microsoft.com/office/officeart/2005/8/layout/vList5"/>
    <dgm:cxn modelId="{A07F6FE9-3837-42C1-8F49-0CDECB86E503}" type="presParOf" srcId="{4E30544D-812B-4730-9E9B-888E9D1B8655}" destId="{F3496FB1-736F-452D-912E-E08099110E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B47AC-B562-444D-B852-9EC4B6E727A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A8AFB5-FC1F-4D90-8475-D4D4E363351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Создание в образовательных организациях универсальной </a:t>
          </a:r>
          <a:r>
            <a:rPr lang="ru-RU" sz="1800" b="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безбарьерной</a:t>
          </a: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среды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B3EAA6A7-08CD-4275-AEFA-5435370D85BB}" type="parTrans" cxnId="{CA6F3A09-F89F-449C-B50B-A46241AD9E61}">
      <dgm:prSet/>
      <dgm:spPr/>
      <dgm:t>
        <a:bodyPr/>
        <a:lstStyle/>
        <a:p>
          <a:endParaRPr lang="ru-RU"/>
        </a:p>
      </dgm:t>
    </dgm:pt>
    <dgm:pt modelId="{CE9A1620-AE75-48F6-99F8-6899FC5886EB}" type="sibTrans" cxnId="{CA6F3A09-F89F-449C-B50B-A46241AD9E61}">
      <dgm:prSet/>
      <dgm:spPr/>
      <dgm:t>
        <a:bodyPr/>
        <a:lstStyle/>
        <a:p>
          <a:endParaRPr lang="ru-RU"/>
        </a:p>
      </dgm:t>
    </dgm:pt>
    <dgm:pt modelId="{0F0674D3-4A9F-4FA2-8D3F-DA5F57224E8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Оснащение образовательных организаций специальным, в том числе учебным, реабилитационным, компьютерным оборудованием и автотранспортом для организации коррекционной работы и обучения инвалидов по зрению, слуху и с нарушениями опорно-двигательного аппарата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C99E1634-7C30-4ED1-AFF7-5CB1C7317009}" type="parTrans" cxnId="{30E19194-6781-430B-976E-8D01FF256C04}">
      <dgm:prSet/>
      <dgm:spPr/>
      <dgm:t>
        <a:bodyPr/>
        <a:lstStyle/>
        <a:p>
          <a:endParaRPr lang="ru-RU"/>
        </a:p>
      </dgm:t>
    </dgm:pt>
    <dgm:pt modelId="{3DD0B15E-88E6-45E9-800C-121DC9D0727C}" type="sibTrans" cxnId="{30E19194-6781-430B-976E-8D01FF256C04}">
      <dgm:prSet/>
      <dgm:spPr/>
      <dgm:t>
        <a:bodyPr/>
        <a:lstStyle/>
        <a:p>
          <a:endParaRPr lang="ru-RU"/>
        </a:p>
      </dgm:t>
    </dgm:pt>
    <dgm:pt modelId="{A24FF032-7CA6-412F-B931-05BA1BEBD45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Повышение квалификации педагогических работников по вопросам инклюзивного образования детей с ОВЗ и инвалидностью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C64AEA96-C43F-4FCE-B084-A9B7A2D4EF26}" type="parTrans" cxnId="{0082F4D7-81AB-4D0D-B4D6-18376807AE6B}">
      <dgm:prSet/>
      <dgm:spPr/>
      <dgm:t>
        <a:bodyPr/>
        <a:lstStyle/>
        <a:p>
          <a:endParaRPr lang="ru-RU"/>
        </a:p>
      </dgm:t>
    </dgm:pt>
    <dgm:pt modelId="{7D8DB5A9-DE5B-4BC2-9D24-C8C1E802BD23}" type="sibTrans" cxnId="{0082F4D7-81AB-4D0D-B4D6-18376807AE6B}">
      <dgm:prSet/>
      <dgm:spPr/>
      <dgm:t>
        <a:bodyPr/>
        <a:lstStyle/>
        <a:p>
          <a:endParaRPr lang="ru-RU"/>
        </a:p>
      </dgm:t>
    </dgm:pt>
    <dgm:pt modelId="{DC13C8A7-CE11-4F8B-9DF1-B7C0685BC81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Разработка рукописей учебников, учебных пособий для обучающихся, методических рекомендаций для педагогов 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A7FC567A-40B1-4A44-9369-3AB3324C57CC}" type="parTrans" cxnId="{D591DC73-0F7A-4E22-813D-CFC036F7BD32}">
      <dgm:prSet/>
      <dgm:spPr/>
      <dgm:t>
        <a:bodyPr/>
        <a:lstStyle/>
        <a:p>
          <a:endParaRPr lang="ru-RU"/>
        </a:p>
      </dgm:t>
    </dgm:pt>
    <dgm:pt modelId="{7EC5F279-3E52-4447-B639-D931E3B6CA25}" type="sibTrans" cxnId="{D591DC73-0F7A-4E22-813D-CFC036F7BD32}">
      <dgm:prSet/>
      <dgm:spPr/>
      <dgm:t>
        <a:bodyPr/>
        <a:lstStyle/>
        <a:p>
          <a:endParaRPr lang="ru-RU"/>
        </a:p>
      </dgm:t>
    </dgm:pt>
    <dgm:pt modelId="{4477143B-E974-487A-B9B6-CEF40B0197FD}" type="pres">
      <dgm:prSet presAssocID="{C1BB47AC-B562-444D-B852-9EC4B6E727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384CC-172C-495A-BCE3-6A1B92BD1243}" type="pres">
      <dgm:prSet presAssocID="{0FA8AFB5-FC1F-4D90-8475-D4D4E3633518}" presName="comp" presStyleCnt="0"/>
      <dgm:spPr/>
    </dgm:pt>
    <dgm:pt modelId="{E1C004D0-8DAD-48CE-B0CC-0CFFA95517A8}" type="pres">
      <dgm:prSet presAssocID="{0FA8AFB5-FC1F-4D90-8475-D4D4E3633518}" presName="box" presStyleLbl="node1" presStyleIdx="0" presStyleCnt="4"/>
      <dgm:spPr/>
      <dgm:t>
        <a:bodyPr/>
        <a:lstStyle/>
        <a:p>
          <a:endParaRPr lang="ru-RU"/>
        </a:p>
      </dgm:t>
    </dgm:pt>
    <dgm:pt modelId="{528FF966-AF84-4489-BD1D-69DEB20CA06E}" type="pres">
      <dgm:prSet presAssocID="{0FA8AFB5-FC1F-4D90-8475-D4D4E3633518}" presName="img" presStyleLbl="fgImgPlace1" presStyleIdx="0" presStyleCnt="4"/>
      <dgm:spPr/>
    </dgm:pt>
    <dgm:pt modelId="{9A9671F7-E8C5-4CB1-AF20-E5B026E219CD}" type="pres">
      <dgm:prSet presAssocID="{0FA8AFB5-FC1F-4D90-8475-D4D4E363351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CB24F-1994-4552-853B-E29C60297ADD}" type="pres">
      <dgm:prSet presAssocID="{CE9A1620-AE75-48F6-99F8-6899FC5886EB}" presName="spacer" presStyleCnt="0"/>
      <dgm:spPr/>
    </dgm:pt>
    <dgm:pt modelId="{7855B34A-859D-409A-9F4C-7A1D3BF8FB40}" type="pres">
      <dgm:prSet presAssocID="{0F0674D3-4A9F-4FA2-8D3F-DA5F57224E8C}" presName="comp" presStyleCnt="0"/>
      <dgm:spPr/>
    </dgm:pt>
    <dgm:pt modelId="{15C7B371-E2D8-4BEB-A3CD-34E593567582}" type="pres">
      <dgm:prSet presAssocID="{0F0674D3-4A9F-4FA2-8D3F-DA5F57224E8C}" presName="box" presStyleLbl="node1" presStyleIdx="1" presStyleCnt="4"/>
      <dgm:spPr/>
      <dgm:t>
        <a:bodyPr/>
        <a:lstStyle/>
        <a:p>
          <a:endParaRPr lang="ru-RU"/>
        </a:p>
      </dgm:t>
    </dgm:pt>
    <dgm:pt modelId="{1B486D88-143F-4A69-BD6B-97D71B46C6EA}" type="pres">
      <dgm:prSet presAssocID="{0F0674D3-4A9F-4FA2-8D3F-DA5F57224E8C}" presName="img" presStyleLbl="fgImgPlace1" presStyleIdx="1" presStyleCnt="4"/>
      <dgm:spPr/>
    </dgm:pt>
    <dgm:pt modelId="{554098E9-B92E-4F7E-ADF0-F745C23D2521}" type="pres">
      <dgm:prSet presAssocID="{0F0674D3-4A9F-4FA2-8D3F-DA5F57224E8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4212-07A9-46A3-B8B3-F84E1549290C}" type="pres">
      <dgm:prSet presAssocID="{3DD0B15E-88E6-45E9-800C-121DC9D0727C}" presName="spacer" presStyleCnt="0"/>
      <dgm:spPr/>
    </dgm:pt>
    <dgm:pt modelId="{FC9E9A5B-E51D-4327-B708-F66EB7B941F5}" type="pres">
      <dgm:prSet presAssocID="{A24FF032-7CA6-412F-B931-05BA1BEBD45F}" presName="comp" presStyleCnt="0"/>
      <dgm:spPr/>
    </dgm:pt>
    <dgm:pt modelId="{908EDB57-D659-4184-8B33-E77EC8D54DF0}" type="pres">
      <dgm:prSet presAssocID="{A24FF032-7CA6-412F-B931-05BA1BEBD45F}" presName="box" presStyleLbl="node1" presStyleIdx="2" presStyleCnt="4"/>
      <dgm:spPr/>
      <dgm:t>
        <a:bodyPr/>
        <a:lstStyle/>
        <a:p>
          <a:endParaRPr lang="ru-RU"/>
        </a:p>
      </dgm:t>
    </dgm:pt>
    <dgm:pt modelId="{F9A8E9DE-EE6F-4E05-98A6-F95FCFBB17CB}" type="pres">
      <dgm:prSet presAssocID="{A24FF032-7CA6-412F-B931-05BA1BEBD45F}" presName="img" presStyleLbl="fgImgPlace1" presStyleIdx="2" presStyleCnt="4"/>
      <dgm:spPr/>
    </dgm:pt>
    <dgm:pt modelId="{148FC1E0-A484-4196-B3C8-98020222E9D8}" type="pres">
      <dgm:prSet presAssocID="{A24FF032-7CA6-412F-B931-05BA1BEBD4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6EB38-017E-4F97-A8F9-7009DC649A2A}" type="pres">
      <dgm:prSet presAssocID="{7D8DB5A9-DE5B-4BC2-9D24-C8C1E802BD23}" presName="spacer" presStyleCnt="0"/>
      <dgm:spPr/>
    </dgm:pt>
    <dgm:pt modelId="{C974F023-1DA2-4DEA-8976-DA6EB8B55CFD}" type="pres">
      <dgm:prSet presAssocID="{DC13C8A7-CE11-4F8B-9DF1-B7C0685BC81A}" presName="comp" presStyleCnt="0"/>
      <dgm:spPr/>
    </dgm:pt>
    <dgm:pt modelId="{14D4B9AF-5DB8-4A19-9DE3-0FBF43E6DD01}" type="pres">
      <dgm:prSet presAssocID="{DC13C8A7-CE11-4F8B-9DF1-B7C0685BC81A}" presName="box" presStyleLbl="node1" presStyleIdx="3" presStyleCnt="4"/>
      <dgm:spPr/>
      <dgm:t>
        <a:bodyPr/>
        <a:lstStyle/>
        <a:p>
          <a:endParaRPr lang="ru-RU"/>
        </a:p>
      </dgm:t>
    </dgm:pt>
    <dgm:pt modelId="{A11A47DD-881A-4F56-A478-630079D5EDE7}" type="pres">
      <dgm:prSet presAssocID="{DC13C8A7-CE11-4F8B-9DF1-B7C0685BC81A}" presName="img" presStyleLbl="fgImgPlace1" presStyleIdx="3" presStyleCnt="4"/>
      <dgm:spPr/>
    </dgm:pt>
    <dgm:pt modelId="{C5A75EA8-75CD-48D0-87E2-10FA4C4DDEAB}" type="pres">
      <dgm:prSet presAssocID="{DC13C8A7-CE11-4F8B-9DF1-B7C0685BC81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3EDB5-42BE-4A91-BBFC-1D493ACAE9D7}" type="presOf" srcId="{0F0674D3-4A9F-4FA2-8D3F-DA5F57224E8C}" destId="{554098E9-B92E-4F7E-ADF0-F745C23D2521}" srcOrd="1" destOrd="0" presId="urn:microsoft.com/office/officeart/2005/8/layout/vList4"/>
    <dgm:cxn modelId="{AF87B6C7-4540-4124-BBF1-947E8340E905}" type="presOf" srcId="{DC13C8A7-CE11-4F8B-9DF1-B7C0685BC81A}" destId="{14D4B9AF-5DB8-4A19-9DE3-0FBF43E6DD01}" srcOrd="0" destOrd="0" presId="urn:microsoft.com/office/officeart/2005/8/layout/vList4"/>
    <dgm:cxn modelId="{6007BC5D-D831-44ED-9302-F8450454A5D9}" type="presOf" srcId="{0FA8AFB5-FC1F-4D90-8475-D4D4E3633518}" destId="{9A9671F7-E8C5-4CB1-AF20-E5B026E219CD}" srcOrd="1" destOrd="0" presId="urn:microsoft.com/office/officeart/2005/8/layout/vList4"/>
    <dgm:cxn modelId="{CA6F3A09-F89F-449C-B50B-A46241AD9E61}" srcId="{C1BB47AC-B562-444D-B852-9EC4B6E727A0}" destId="{0FA8AFB5-FC1F-4D90-8475-D4D4E3633518}" srcOrd="0" destOrd="0" parTransId="{B3EAA6A7-08CD-4275-AEFA-5435370D85BB}" sibTransId="{CE9A1620-AE75-48F6-99F8-6899FC5886EB}"/>
    <dgm:cxn modelId="{D591DC73-0F7A-4E22-813D-CFC036F7BD32}" srcId="{C1BB47AC-B562-444D-B852-9EC4B6E727A0}" destId="{DC13C8A7-CE11-4F8B-9DF1-B7C0685BC81A}" srcOrd="3" destOrd="0" parTransId="{A7FC567A-40B1-4A44-9369-3AB3324C57CC}" sibTransId="{7EC5F279-3E52-4447-B639-D931E3B6CA25}"/>
    <dgm:cxn modelId="{8E409043-3EA1-4AAA-9B7D-C2B67BDE53BD}" type="presOf" srcId="{A24FF032-7CA6-412F-B931-05BA1BEBD45F}" destId="{908EDB57-D659-4184-8B33-E77EC8D54DF0}" srcOrd="0" destOrd="0" presId="urn:microsoft.com/office/officeart/2005/8/layout/vList4"/>
    <dgm:cxn modelId="{30CA60B1-7B7F-4B58-A486-20FB3424BEE4}" type="presOf" srcId="{C1BB47AC-B562-444D-B852-9EC4B6E727A0}" destId="{4477143B-E974-487A-B9B6-CEF40B0197FD}" srcOrd="0" destOrd="0" presId="urn:microsoft.com/office/officeart/2005/8/layout/vList4"/>
    <dgm:cxn modelId="{5CB7E4E4-846E-4171-8921-0FCDC382E0C5}" type="presOf" srcId="{0FA8AFB5-FC1F-4D90-8475-D4D4E3633518}" destId="{E1C004D0-8DAD-48CE-B0CC-0CFFA95517A8}" srcOrd="0" destOrd="0" presId="urn:microsoft.com/office/officeart/2005/8/layout/vList4"/>
    <dgm:cxn modelId="{3CE7AFEC-3EB2-4323-B681-40ED07499B6E}" type="presOf" srcId="{A24FF032-7CA6-412F-B931-05BA1BEBD45F}" destId="{148FC1E0-A484-4196-B3C8-98020222E9D8}" srcOrd="1" destOrd="0" presId="urn:microsoft.com/office/officeart/2005/8/layout/vList4"/>
    <dgm:cxn modelId="{30E19194-6781-430B-976E-8D01FF256C04}" srcId="{C1BB47AC-B562-444D-B852-9EC4B6E727A0}" destId="{0F0674D3-4A9F-4FA2-8D3F-DA5F57224E8C}" srcOrd="1" destOrd="0" parTransId="{C99E1634-7C30-4ED1-AFF7-5CB1C7317009}" sibTransId="{3DD0B15E-88E6-45E9-800C-121DC9D0727C}"/>
    <dgm:cxn modelId="{0082F4D7-81AB-4D0D-B4D6-18376807AE6B}" srcId="{C1BB47AC-B562-444D-B852-9EC4B6E727A0}" destId="{A24FF032-7CA6-412F-B931-05BA1BEBD45F}" srcOrd="2" destOrd="0" parTransId="{C64AEA96-C43F-4FCE-B084-A9B7A2D4EF26}" sibTransId="{7D8DB5A9-DE5B-4BC2-9D24-C8C1E802BD23}"/>
    <dgm:cxn modelId="{C8B6F33E-5DCD-4248-B65A-03F8DF53F03E}" type="presOf" srcId="{DC13C8A7-CE11-4F8B-9DF1-B7C0685BC81A}" destId="{C5A75EA8-75CD-48D0-87E2-10FA4C4DDEAB}" srcOrd="1" destOrd="0" presId="urn:microsoft.com/office/officeart/2005/8/layout/vList4"/>
    <dgm:cxn modelId="{A35FAEEB-FC41-4D19-B8C2-C2841155B103}" type="presOf" srcId="{0F0674D3-4A9F-4FA2-8D3F-DA5F57224E8C}" destId="{15C7B371-E2D8-4BEB-A3CD-34E593567582}" srcOrd="0" destOrd="0" presId="urn:microsoft.com/office/officeart/2005/8/layout/vList4"/>
    <dgm:cxn modelId="{701FC76C-D5FA-448A-B04B-B590AFEC7E39}" type="presParOf" srcId="{4477143B-E974-487A-B9B6-CEF40B0197FD}" destId="{44C384CC-172C-495A-BCE3-6A1B92BD1243}" srcOrd="0" destOrd="0" presId="urn:microsoft.com/office/officeart/2005/8/layout/vList4"/>
    <dgm:cxn modelId="{E9CD861A-CE0F-4648-9BB8-CDD30A10FE90}" type="presParOf" srcId="{44C384CC-172C-495A-BCE3-6A1B92BD1243}" destId="{E1C004D0-8DAD-48CE-B0CC-0CFFA95517A8}" srcOrd="0" destOrd="0" presId="urn:microsoft.com/office/officeart/2005/8/layout/vList4"/>
    <dgm:cxn modelId="{F0A33454-024F-4BEB-8204-D8F01B04386F}" type="presParOf" srcId="{44C384CC-172C-495A-BCE3-6A1B92BD1243}" destId="{528FF966-AF84-4489-BD1D-69DEB20CA06E}" srcOrd="1" destOrd="0" presId="urn:microsoft.com/office/officeart/2005/8/layout/vList4"/>
    <dgm:cxn modelId="{6618D91A-831A-4CA9-9DB6-B18D3E3D7C65}" type="presParOf" srcId="{44C384CC-172C-495A-BCE3-6A1B92BD1243}" destId="{9A9671F7-E8C5-4CB1-AF20-E5B026E219CD}" srcOrd="2" destOrd="0" presId="urn:microsoft.com/office/officeart/2005/8/layout/vList4"/>
    <dgm:cxn modelId="{F2E9413C-1861-4859-91CF-2F73C3F67082}" type="presParOf" srcId="{4477143B-E974-487A-B9B6-CEF40B0197FD}" destId="{0CFCB24F-1994-4552-853B-E29C60297ADD}" srcOrd="1" destOrd="0" presId="urn:microsoft.com/office/officeart/2005/8/layout/vList4"/>
    <dgm:cxn modelId="{EC48638D-9500-415E-841A-9796FA373F8E}" type="presParOf" srcId="{4477143B-E974-487A-B9B6-CEF40B0197FD}" destId="{7855B34A-859D-409A-9F4C-7A1D3BF8FB40}" srcOrd="2" destOrd="0" presId="urn:microsoft.com/office/officeart/2005/8/layout/vList4"/>
    <dgm:cxn modelId="{54250DDE-56AD-48EE-A437-4BE4B0743739}" type="presParOf" srcId="{7855B34A-859D-409A-9F4C-7A1D3BF8FB40}" destId="{15C7B371-E2D8-4BEB-A3CD-34E593567582}" srcOrd="0" destOrd="0" presId="urn:microsoft.com/office/officeart/2005/8/layout/vList4"/>
    <dgm:cxn modelId="{E952B820-8F62-4102-974B-A0C023012862}" type="presParOf" srcId="{7855B34A-859D-409A-9F4C-7A1D3BF8FB40}" destId="{1B486D88-143F-4A69-BD6B-97D71B46C6EA}" srcOrd="1" destOrd="0" presId="urn:microsoft.com/office/officeart/2005/8/layout/vList4"/>
    <dgm:cxn modelId="{030C2FBB-812F-4292-9BB0-DDF8E3CA212E}" type="presParOf" srcId="{7855B34A-859D-409A-9F4C-7A1D3BF8FB40}" destId="{554098E9-B92E-4F7E-ADF0-F745C23D2521}" srcOrd="2" destOrd="0" presId="urn:microsoft.com/office/officeart/2005/8/layout/vList4"/>
    <dgm:cxn modelId="{91041D9D-EE8B-46A1-B4ED-6A3AA10604ED}" type="presParOf" srcId="{4477143B-E974-487A-B9B6-CEF40B0197FD}" destId="{DC464212-07A9-46A3-B8B3-F84E1549290C}" srcOrd="3" destOrd="0" presId="urn:microsoft.com/office/officeart/2005/8/layout/vList4"/>
    <dgm:cxn modelId="{A19E4CBC-5BFD-46DD-B0C0-B1D1D3BC5910}" type="presParOf" srcId="{4477143B-E974-487A-B9B6-CEF40B0197FD}" destId="{FC9E9A5B-E51D-4327-B708-F66EB7B941F5}" srcOrd="4" destOrd="0" presId="urn:microsoft.com/office/officeart/2005/8/layout/vList4"/>
    <dgm:cxn modelId="{AE18A11B-302E-46F7-977C-F28F23C7FDA3}" type="presParOf" srcId="{FC9E9A5B-E51D-4327-B708-F66EB7B941F5}" destId="{908EDB57-D659-4184-8B33-E77EC8D54DF0}" srcOrd="0" destOrd="0" presId="urn:microsoft.com/office/officeart/2005/8/layout/vList4"/>
    <dgm:cxn modelId="{E2F82F15-4538-4E6C-B8EA-C354EB401BC2}" type="presParOf" srcId="{FC9E9A5B-E51D-4327-B708-F66EB7B941F5}" destId="{F9A8E9DE-EE6F-4E05-98A6-F95FCFBB17CB}" srcOrd="1" destOrd="0" presId="urn:microsoft.com/office/officeart/2005/8/layout/vList4"/>
    <dgm:cxn modelId="{E5B2C0F6-FD20-4EC3-8BC2-6BC501EFE26B}" type="presParOf" srcId="{FC9E9A5B-E51D-4327-B708-F66EB7B941F5}" destId="{148FC1E0-A484-4196-B3C8-98020222E9D8}" srcOrd="2" destOrd="0" presId="urn:microsoft.com/office/officeart/2005/8/layout/vList4"/>
    <dgm:cxn modelId="{717A8B7E-279F-44C3-AA87-5191D81AC11F}" type="presParOf" srcId="{4477143B-E974-487A-B9B6-CEF40B0197FD}" destId="{C0B6EB38-017E-4F97-A8F9-7009DC649A2A}" srcOrd="5" destOrd="0" presId="urn:microsoft.com/office/officeart/2005/8/layout/vList4"/>
    <dgm:cxn modelId="{9274221B-EB2D-40AD-BB89-074A25C25D70}" type="presParOf" srcId="{4477143B-E974-487A-B9B6-CEF40B0197FD}" destId="{C974F023-1DA2-4DEA-8976-DA6EB8B55CFD}" srcOrd="6" destOrd="0" presId="urn:microsoft.com/office/officeart/2005/8/layout/vList4"/>
    <dgm:cxn modelId="{DA902F6B-1611-4B31-9D27-470B6224BE93}" type="presParOf" srcId="{C974F023-1DA2-4DEA-8976-DA6EB8B55CFD}" destId="{14D4B9AF-5DB8-4A19-9DE3-0FBF43E6DD01}" srcOrd="0" destOrd="0" presId="urn:microsoft.com/office/officeart/2005/8/layout/vList4"/>
    <dgm:cxn modelId="{C3A2D4EA-F3D9-483C-96B2-AC62A17BC10D}" type="presParOf" srcId="{C974F023-1DA2-4DEA-8976-DA6EB8B55CFD}" destId="{A11A47DD-881A-4F56-A478-630079D5EDE7}" srcOrd="1" destOrd="0" presId="urn:microsoft.com/office/officeart/2005/8/layout/vList4"/>
    <dgm:cxn modelId="{857FB18E-1E4E-403A-BB75-909378DE0A85}" type="presParOf" srcId="{C974F023-1DA2-4DEA-8976-DA6EB8B55CFD}" destId="{C5A75EA8-75CD-48D0-87E2-10FA4C4DDE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A81A7C-2C36-4FC3-A67B-02C61DBF57F4}" type="doc">
      <dgm:prSet loTypeId="urn:microsoft.com/office/officeart/2005/8/layout/h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F6CB72-5D28-4D18-A3C2-8320866BEB8C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Современная школа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14A99221-F8C1-4362-87CF-5B82D448AD05}" type="parTrans" cxnId="{43205832-11B4-4F4D-90D1-19E1716F2BB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6BAC2EA-56F1-49FF-9520-7A9AB32586D1}" type="sibTrans" cxnId="{43205832-11B4-4F4D-90D1-19E1716F2BB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A1C7359-2DC1-4C72-8642-64B3251605EA}">
      <dgm:prSet phldrT="[Текст]"/>
      <dgm:spPr/>
      <dgm:t>
        <a:bodyPr/>
        <a:lstStyle/>
        <a:p>
          <a:r>
            <a:rPr lang="ru-RU" smtClean="0">
              <a:solidFill>
                <a:schemeClr val="accent1">
                  <a:lumMod val="50000"/>
                </a:schemeClr>
              </a:solidFill>
            </a:rPr>
            <a:t>Оказание методической, психолого-педагогической, консультационной и диагностической помощи и обеспечение ее доступности семьям независимо от места проживания, в том числе родителям детей с ОВЗ и инвалидностью, в первую очередь раннего возраста, и детей, имеющих различные проблемы в поведении, развитии, социализации.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EA1FBB2-4D94-4717-A734-0EA822EE72C2}" type="parTrans" cxnId="{B3860741-B026-442E-8FD3-257DE38C4D0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840BF74-E756-4508-B38F-E84A26D28563}" type="sibTrans" cxnId="{B3860741-B026-442E-8FD3-257DE38C4D0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27FCAA4-9A44-45EA-9CDD-E2522D20A835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Успех каждого ребенка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2C51D7DE-FB6C-41EE-83A3-26B037CDEFAC}" type="parTrans" cxnId="{5800D3A6-4FAF-443A-A17C-95D5A35F1B5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1DD8A89-A5FA-46AA-89ED-6C49CB7F4FB1}" type="sibTrans" cxnId="{5800D3A6-4FAF-443A-A17C-95D5A35F1B5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12380D5-D8F2-4521-A23A-BBE40179CB09}">
      <dgm:prSet custT="1"/>
      <dgm:spPr/>
      <dgm:t>
        <a:bodyPr/>
        <a:lstStyle/>
        <a:p>
          <a:r>
            <a:rPr lang="ru-RU" sz="1800" b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Поддержка семей, имеющих детей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CF8DB7AB-25B4-453C-B46F-1BDCA1FD49F3}" type="parTrans" cxnId="{1466CEF3-1DB1-4CE0-9396-2D26FC1F6D6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2F0D864-0D25-43AD-9CA2-FD646EA00FC9}" type="sibTrans" cxnId="{1466CEF3-1DB1-4CE0-9396-2D26FC1F6D6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619B9CE-CB95-4B5E-A9C2-DCDA422614C8}">
      <dgm:prSet/>
      <dgm:spPr/>
      <dgm:t>
        <a:bodyPr/>
        <a:lstStyle/>
        <a:p>
          <a:r>
            <a:rPr lang="ru-RU" smtClean="0">
              <a:solidFill>
                <a:schemeClr val="accent1">
                  <a:lumMod val="50000"/>
                </a:schemeClr>
              </a:solidFill>
            </a:rPr>
            <a:t>Портал, на котором будут размещены методические материалы, памятки, буклеты и различные информационные материалы как для родителей, так и для специалистов служб психолого-педагогической помощи.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76AC7D8D-BA7C-419B-A869-59B0C6AC0620}" type="parTrans" cxnId="{FD75B277-ECFF-4895-BD4B-6205A932AF1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AA6B614-FB8F-439A-8063-3511EF897920}" type="sibTrans" cxnId="{FD75B277-ECFF-4895-BD4B-6205A932AF1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97D84C0-2B87-40D6-AD66-7F5B2AC4D337}">
      <dgm:prSet phldrT="[Текст]"/>
      <dgm:spPr/>
      <dgm:t>
        <a:bodyPr/>
        <a:lstStyle/>
        <a:p>
          <a:r>
            <a:rPr lang="ru-RU" smtClean="0">
              <a:solidFill>
                <a:schemeClr val="accent1">
                  <a:lumMod val="50000"/>
                </a:schemeClr>
              </a:solidFill>
            </a:rPr>
            <a:t>Обеспечить к 2024 году доведение доли детей с ОВЗ, охваченных программами дополнительного образования, в том числе с использованием дистанционных технологий, до 70% от общего числа детей указанной категории.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D3F0F95-B403-48E9-8882-F17B88DCD7B3}" type="parTrans" cxnId="{07562455-DA12-4F0B-90D0-EBA15FCEA6B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6F1C331-0CA1-47E3-BEBC-C21D53E5F9DE}" type="sibTrans" cxnId="{07562455-DA12-4F0B-90D0-EBA15FCEA6B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ECD6766-5029-4925-9698-E6D20E8F1788}">
      <dgm:prSet/>
      <dgm:spPr/>
      <dgm:t>
        <a:bodyPr/>
        <a:lstStyle/>
        <a:p>
          <a:r>
            <a:rPr lang="ru-RU" smtClean="0">
              <a:solidFill>
                <a:schemeClr val="accent1">
                  <a:lumMod val="50000"/>
                </a:schemeClr>
              </a:solidFill>
            </a:rPr>
            <a:t>В рамках проекта разрабатываются методические рекомендации по реализации инклюзивных и адаптированных программ дополнительного образования для различных категорий детей с ОВЗ, основанные на лучших практиках.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B7C4E63-8EE1-4F5E-B9C6-E05460AD640A}" type="parTrans" cxnId="{248AE323-1052-4B1A-BB2B-193C1624EF1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016B1D7-D3F0-48F4-969E-7CF399B184EE}" type="sibTrans" cxnId="{248AE323-1052-4B1A-BB2B-193C1624EF1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A8891B6-471D-4542-B83B-C5E8F0BC5DDE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Задача мероприятия - не только обновить инфраструктуру коррекционных школ, но и обновить содержание работы этих школ и изменить всю образовательную среду, которая должна стать не только современной, но и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здоровьесберегающей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подстраивающейся под каждого ребенка с особыми образовательными потребностями.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7DEEAAD9-7456-48C1-A517-537577354ACA}" type="sibTrans" cxnId="{8792D3BE-BF11-49B9-8622-C9B5A6570EB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075A042-8B87-4E25-9183-2DC126575ABA}" type="parTrans" cxnId="{8792D3BE-BF11-49B9-8622-C9B5A6570EB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18CF71E-9E48-4F9A-9B63-7236D756CDC0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Обновление инфраструктуры коррекционных школ, в первую очередь - материально-технической базы для предметной области «Технология», коррекционной работы и дополнительного образования детей с ОВЗ.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8828368-C04E-4778-A8E1-667D40D6E1B4}" type="sibTrans" cxnId="{B1ECFBA0-E33B-4C17-BBE2-B41CECA63B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1296D0F-120C-4821-BB4E-DD9E208A483B}" type="parTrans" cxnId="{B1ECFBA0-E33B-4C17-BBE2-B41CECA63B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22E6D13-5C51-4E9D-AAE3-DF2A71022DC5}" type="pres">
      <dgm:prSet presAssocID="{D3A81A7C-2C36-4FC3-A67B-02C61DBF57F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45857F-96DF-4B31-B9BE-3FA5374FCDB3}" type="pres">
      <dgm:prSet presAssocID="{46F6CB72-5D28-4D18-A3C2-8320866BEB8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2C90-36E9-484C-95E0-4DAFD372767A}" type="pres">
      <dgm:prSet presAssocID="{46F6CB72-5D28-4D18-A3C2-8320866BEB8C}" presName="image" presStyleLbl="fgImgPlace1" presStyleIdx="0" presStyleCnt="3"/>
      <dgm:spPr/>
      <dgm:t>
        <a:bodyPr/>
        <a:lstStyle/>
        <a:p>
          <a:endParaRPr lang="ru-RU"/>
        </a:p>
      </dgm:t>
    </dgm:pt>
    <dgm:pt modelId="{0737CCDB-8832-4F99-9773-BB0B2496131B}" type="pres">
      <dgm:prSet presAssocID="{46F6CB72-5D28-4D18-A3C2-8320866BEB8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FAA57-8AD7-42AC-8835-8E281B9E11E3}" type="pres">
      <dgm:prSet presAssocID="{46F6CB72-5D28-4D18-A3C2-8320866BEB8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3E885-D9D0-4DF8-8220-A121787916E1}" type="pres">
      <dgm:prSet presAssocID="{76BAC2EA-56F1-49FF-9520-7A9AB32586D1}" presName="sibTrans" presStyleCnt="0"/>
      <dgm:spPr/>
      <dgm:t>
        <a:bodyPr/>
        <a:lstStyle/>
        <a:p>
          <a:endParaRPr lang="ru-RU"/>
        </a:p>
      </dgm:t>
    </dgm:pt>
    <dgm:pt modelId="{1759AFA5-0A03-4D67-A60D-226B97DE93EA}" type="pres">
      <dgm:prSet presAssocID="{012380D5-D8F2-4521-A23A-BBE40179CB0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638F3-753B-4C40-8749-4DC248E93057}" type="pres">
      <dgm:prSet presAssocID="{012380D5-D8F2-4521-A23A-BBE40179CB09}" presName="image" presStyleLbl="fgImgPlace1" presStyleIdx="1" presStyleCnt="3"/>
      <dgm:spPr/>
      <dgm:t>
        <a:bodyPr/>
        <a:lstStyle/>
        <a:p>
          <a:endParaRPr lang="ru-RU"/>
        </a:p>
      </dgm:t>
    </dgm:pt>
    <dgm:pt modelId="{6A407760-A675-4624-B7D9-44CA14B85EC9}" type="pres">
      <dgm:prSet presAssocID="{012380D5-D8F2-4521-A23A-BBE40179CB0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13459-4036-45E2-8C9D-7CFB7D9F92C5}" type="pres">
      <dgm:prSet presAssocID="{012380D5-D8F2-4521-A23A-BBE40179CB0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5391C-50DC-490C-8C11-511982FFEF69}" type="pres">
      <dgm:prSet presAssocID="{D2F0D864-0D25-43AD-9CA2-FD646EA00FC9}" presName="sibTrans" presStyleCnt="0"/>
      <dgm:spPr/>
      <dgm:t>
        <a:bodyPr/>
        <a:lstStyle/>
        <a:p>
          <a:endParaRPr lang="ru-RU"/>
        </a:p>
      </dgm:t>
    </dgm:pt>
    <dgm:pt modelId="{621DA48C-32CD-49D9-ABFB-5D15E9293743}" type="pres">
      <dgm:prSet presAssocID="{427FCAA4-9A44-45EA-9CDD-E2522D20A8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2743-CE79-4FE7-BBDE-EA91BAB3316C}" type="pres">
      <dgm:prSet presAssocID="{427FCAA4-9A44-45EA-9CDD-E2522D20A835}" presName="image" presStyleLbl="fgImgPlace1" presStyleIdx="2" presStyleCnt="3"/>
      <dgm:spPr/>
      <dgm:t>
        <a:bodyPr/>
        <a:lstStyle/>
        <a:p>
          <a:endParaRPr lang="ru-RU"/>
        </a:p>
      </dgm:t>
    </dgm:pt>
    <dgm:pt modelId="{10259ADE-E3A6-4E13-B859-4CE7E899C2D5}" type="pres">
      <dgm:prSet presAssocID="{427FCAA4-9A44-45EA-9CDD-E2522D20A83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CFC94-220A-41C8-9EE0-40E91382518F}" type="pres">
      <dgm:prSet presAssocID="{427FCAA4-9A44-45EA-9CDD-E2522D20A83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2D3BE-BF11-49B9-8622-C9B5A6570EBA}" srcId="{46F6CB72-5D28-4D18-A3C2-8320866BEB8C}" destId="{FA8891B6-471D-4542-B83B-C5E8F0BC5DDE}" srcOrd="1" destOrd="0" parTransId="{3075A042-8B87-4E25-9183-2DC126575ABA}" sibTransId="{7DEEAAD9-7456-48C1-A517-537577354ACA}"/>
    <dgm:cxn modelId="{691F5FD6-75CB-4109-8731-F8E4189B92A1}" type="presOf" srcId="{012380D5-D8F2-4521-A23A-BBE40179CB09}" destId="{D4B13459-4036-45E2-8C9D-7CFB7D9F92C5}" srcOrd="0" destOrd="0" presId="urn:microsoft.com/office/officeart/2005/8/layout/hList2"/>
    <dgm:cxn modelId="{A3ECC0D4-13DA-4793-84E2-82CFEC708D3E}" type="presOf" srcId="{918CF71E-9E48-4F9A-9B63-7236D756CDC0}" destId="{0737CCDB-8832-4F99-9773-BB0B2496131B}" srcOrd="0" destOrd="0" presId="urn:microsoft.com/office/officeart/2005/8/layout/hList2"/>
    <dgm:cxn modelId="{0C4A0DE6-B9E4-4587-94C5-4A448FB5B4D3}" type="presOf" srcId="{DECD6766-5029-4925-9698-E6D20E8F1788}" destId="{10259ADE-E3A6-4E13-B859-4CE7E899C2D5}" srcOrd="0" destOrd="1" presId="urn:microsoft.com/office/officeart/2005/8/layout/hList2"/>
    <dgm:cxn modelId="{43205832-11B4-4F4D-90D1-19E1716F2BB8}" srcId="{D3A81A7C-2C36-4FC3-A67B-02C61DBF57F4}" destId="{46F6CB72-5D28-4D18-A3C2-8320866BEB8C}" srcOrd="0" destOrd="0" parTransId="{14A99221-F8C1-4362-87CF-5B82D448AD05}" sibTransId="{76BAC2EA-56F1-49FF-9520-7A9AB32586D1}"/>
    <dgm:cxn modelId="{1466CEF3-1DB1-4CE0-9396-2D26FC1F6D6A}" srcId="{D3A81A7C-2C36-4FC3-A67B-02C61DBF57F4}" destId="{012380D5-D8F2-4521-A23A-BBE40179CB09}" srcOrd="1" destOrd="0" parTransId="{CF8DB7AB-25B4-453C-B46F-1BDCA1FD49F3}" sibTransId="{D2F0D864-0D25-43AD-9CA2-FD646EA00FC9}"/>
    <dgm:cxn modelId="{C4B5B023-C9FF-4204-816C-AAB9728D8022}" type="presOf" srcId="{D3A81A7C-2C36-4FC3-A67B-02C61DBF57F4}" destId="{322E6D13-5C51-4E9D-AAE3-DF2A71022DC5}" srcOrd="0" destOrd="0" presId="urn:microsoft.com/office/officeart/2005/8/layout/hList2"/>
    <dgm:cxn modelId="{F9B26975-644D-4247-BA29-9F2412678E53}" type="presOf" srcId="{46F6CB72-5D28-4D18-A3C2-8320866BEB8C}" destId="{D25FAA57-8AD7-42AC-8835-8E281B9E11E3}" srcOrd="0" destOrd="0" presId="urn:microsoft.com/office/officeart/2005/8/layout/hList2"/>
    <dgm:cxn modelId="{B1ECFBA0-E33B-4C17-BBE2-B41CECA63B60}" srcId="{46F6CB72-5D28-4D18-A3C2-8320866BEB8C}" destId="{918CF71E-9E48-4F9A-9B63-7236D756CDC0}" srcOrd="0" destOrd="0" parTransId="{41296D0F-120C-4821-BB4E-DD9E208A483B}" sibTransId="{98828368-C04E-4778-A8E1-667D40D6E1B4}"/>
    <dgm:cxn modelId="{D94EC378-50D2-43AE-B5F9-88730A6A5A15}" type="presOf" srcId="{427FCAA4-9A44-45EA-9CDD-E2522D20A835}" destId="{A9FCFC94-220A-41C8-9EE0-40E91382518F}" srcOrd="0" destOrd="0" presId="urn:microsoft.com/office/officeart/2005/8/layout/hList2"/>
    <dgm:cxn modelId="{CA657A80-F266-40A1-A31F-F470791CCD85}" type="presOf" srcId="{4A1C7359-2DC1-4C72-8642-64B3251605EA}" destId="{6A407760-A675-4624-B7D9-44CA14B85EC9}" srcOrd="0" destOrd="0" presId="urn:microsoft.com/office/officeart/2005/8/layout/hList2"/>
    <dgm:cxn modelId="{07562455-DA12-4F0B-90D0-EBA15FCEA6BA}" srcId="{427FCAA4-9A44-45EA-9CDD-E2522D20A835}" destId="{897D84C0-2B87-40D6-AD66-7F5B2AC4D337}" srcOrd="0" destOrd="0" parTransId="{4D3F0F95-B403-48E9-8882-F17B88DCD7B3}" sibTransId="{16F1C331-0CA1-47E3-BEBC-C21D53E5F9DE}"/>
    <dgm:cxn modelId="{94C99058-0A18-4237-99E1-4F6902B6ADA5}" type="presOf" srcId="{3619B9CE-CB95-4B5E-A9C2-DCDA422614C8}" destId="{6A407760-A675-4624-B7D9-44CA14B85EC9}" srcOrd="0" destOrd="1" presId="urn:microsoft.com/office/officeart/2005/8/layout/hList2"/>
    <dgm:cxn modelId="{B3860741-B026-442E-8FD3-257DE38C4D08}" srcId="{012380D5-D8F2-4521-A23A-BBE40179CB09}" destId="{4A1C7359-2DC1-4C72-8642-64B3251605EA}" srcOrd="0" destOrd="0" parTransId="{1EA1FBB2-4D94-4717-A734-0EA822EE72C2}" sibTransId="{D840BF74-E756-4508-B38F-E84A26D28563}"/>
    <dgm:cxn modelId="{248AE323-1052-4B1A-BB2B-193C1624EF11}" srcId="{427FCAA4-9A44-45EA-9CDD-E2522D20A835}" destId="{DECD6766-5029-4925-9698-E6D20E8F1788}" srcOrd="1" destOrd="0" parTransId="{CB7C4E63-8EE1-4F5E-B9C6-E05460AD640A}" sibTransId="{5016B1D7-D3F0-48F4-969E-7CF399B184EE}"/>
    <dgm:cxn modelId="{60F89D33-7D9A-45B9-9025-8805AB35F678}" type="presOf" srcId="{FA8891B6-471D-4542-B83B-C5E8F0BC5DDE}" destId="{0737CCDB-8832-4F99-9773-BB0B2496131B}" srcOrd="0" destOrd="1" presId="urn:microsoft.com/office/officeart/2005/8/layout/hList2"/>
    <dgm:cxn modelId="{5800D3A6-4FAF-443A-A17C-95D5A35F1B5D}" srcId="{D3A81A7C-2C36-4FC3-A67B-02C61DBF57F4}" destId="{427FCAA4-9A44-45EA-9CDD-E2522D20A835}" srcOrd="2" destOrd="0" parTransId="{2C51D7DE-FB6C-41EE-83A3-26B037CDEFAC}" sibTransId="{31DD8A89-A5FA-46AA-89ED-6C49CB7F4FB1}"/>
    <dgm:cxn modelId="{FD75B277-ECFF-4895-BD4B-6205A932AF1E}" srcId="{012380D5-D8F2-4521-A23A-BBE40179CB09}" destId="{3619B9CE-CB95-4B5E-A9C2-DCDA422614C8}" srcOrd="1" destOrd="0" parTransId="{76AC7D8D-BA7C-419B-A869-59B0C6AC0620}" sibTransId="{FAA6B614-FB8F-439A-8063-3511EF897920}"/>
    <dgm:cxn modelId="{CE4B878D-5B07-4B13-9112-3AAD5858D9CE}" type="presOf" srcId="{897D84C0-2B87-40D6-AD66-7F5B2AC4D337}" destId="{10259ADE-E3A6-4E13-B859-4CE7E899C2D5}" srcOrd="0" destOrd="0" presId="urn:microsoft.com/office/officeart/2005/8/layout/hList2"/>
    <dgm:cxn modelId="{0415CD9C-D389-4583-A383-95AFF8EB419B}" type="presParOf" srcId="{322E6D13-5C51-4E9D-AAE3-DF2A71022DC5}" destId="{2245857F-96DF-4B31-B9BE-3FA5374FCDB3}" srcOrd="0" destOrd="0" presId="urn:microsoft.com/office/officeart/2005/8/layout/hList2"/>
    <dgm:cxn modelId="{42946BB0-C230-493B-AEAE-3C2E5F3647ED}" type="presParOf" srcId="{2245857F-96DF-4B31-B9BE-3FA5374FCDB3}" destId="{FAE62C90-36E9-484C-95E0-4DAFD372767A}" srcOrd="0" destOrd="0" presId="urn:microsoft.com/office/officeart/2005/8/layout/hList2"/>
    <dgm:cxn modelId="{59DD5B82-4C11-412E-94FA-DD2B952921D9}" type="presParOf" srcId="{2245857F-96DF-4B31-B9BE-3FA5374FCDB3}" destId="{0737CCDB-8832-4F99-9773-BB0B2496131B}" srcOrd="1" destOrd="0" presId="urn:microsoft.com/office/officeart/2005/8/layout/hList2"/>
    <dgm:cxn modelId="{019DCB76-C75A-4F94-B11F-7D1612097FF0}" type="presParOf" srcId="{2245857F-96DF-4B31-B9BE-3FA5374FCDB3}" destId="{D25FAA57-8AD7-42AC-8835-8E281B9E11E3}" srcOrd="2" destOrd="0" presId="urn:microsoft.com/office/officeart/2005/8/layout/hList2"/>
    <dgm:cxn modelId="{1779CF9C-378B-4511-BD51-81EDD6DD78A6}" type="presParOf" srcId="{322E6D13-5C51-4E9D-AAE3-DF2A71022DC5}" destId="{4DC3E885-D9D0-4DF8-8220-A121787916E1}" srcOrd="1" destOrd="0" presId="urn:microsoft.com/office/officeart/2005/8/layout/hList2"/>
    <dgm:cxn modelId="{5787EC9B-9ED0-49A2-9D37-4B5E02F0C59A}" type="presParOf" srcId="{322E6D13-5C51-4E9D-AAE3-DF2A71022DC5}" destId="{1759AFA5-0A03-4D67-A60D-226B97DE93EA}" srcOrd="2" destOrd="0" presId="urn:microsoft.com/office/officeart/2005/8/layout/hList2"/>
    <dgm:cxn modelId="{B19B836C-A3A0-415C-969E-682B30A4245B}" type="presParOf" srcId="{1759AFA5-0A03-4D67-A60D-226B97DE93EA}" destId="{9F6638F3-753B-4C40-8749-4DC248E93057}" srcOrd="0" destOrd="0" presId="urn:microsoft.com/office/officeart/2005/8/layout/hList2"/>
    <dgm:cxn modelId="{A6F6FC0C-AEFF-4D29-84AB-B3DB07A75286}" type="presParOf" srcId="{1759AFA5-0A03-4D67-A60D-226B97DE93EA}" destId="{6A407760-A675-4624-B7D9-44CA14B85EC9}" srcOrd="1" destOrd="0" presId="urn:microsoft.com/office/officeart/2005/8/layout/hList2"/>
    <dgm:cxn modelId="{6E6E3D26-BD50-4683-8F02-CD7C77557EAD}" type="presParOf" srcId="{1759AFA5-0A03-4D67-A60D-226B97DE93EA}" destId="{D4B13459-4036-45E2-8C9D-7CFB7D9F92C5}" srcOrd="2" destOrd="0" presId="urn:microsoft.com/office/officeart/2005/8/layout/hList2"/>
    <dgm:cxn modelId="{E7CF59B1-EE2F-4C06-8D23-FC2F8E400171}" type="presParOf" srcId="{322E6D13-5C51-4E9D-AAE3-DF2A71022DC5}" destId="{2155391C-50DC-490C-8C11-511982FFEF69}" srcOrd="3" destOrd="0" presId="urn:microsoft.com/office/officeart/2005/8/layout/hList2"/>
    <dgm:cxn modelId="{D45E0F09-7D3D-40C5-95C6-220D9C7F8242}" type="presParOf" srcId="{322E6D13-5C51-4E9D-AAE3-DF2A71022DC5}" destId="{621DA48C-32CD-49D9-ABFB-5D15E9293743}" srcOrd="4" destOrd="0" presId="urn:microsoft.com/office/officeart/2005/8/layout/hList2"/>
    <dgm:cxn modelId="{E739170B-2735-4455-B6A8-E2545E34F7FF}" type="presParOf" srcId="{621DA48C-32CD-49D9-ABFB-5D15E9293743}" destId="{09CF2743-CE79-4FE7-BBDE-EA91BAB3316C}" srcOrd="0" destOrd="0" presId="urn:microsoft.com/office/officeart/2005/8/layout/hList2"/>
    <dgm:cxn modelId="{614EE068-E740-42D3-BCD5-41BAFB701FF5}" type="presParOf" srcId="{621DA48C-32CD-49D9-ABFB-5D15E9293743}" destId="{10259ADE-E3A6-4E13-B859-4CE7E899C2D5}" srcOrd="1" destOrd="0" presId="urn:microsoft.com/office/officeart/2005/8/layout/hList2"/>
    <dgm:cxn modelId="{8EBC36E1-0BE1-4AFC-B47C-19CD5CA2805B}" type="presParOf" srcId="{621DA48C-32CD-49D9-ABFB-5D15E9293743}" destId="{A9FCFC94-220A-41C8-9EE0-40E91382518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C08B9-0656-44DF-9824-E1DDFB71E55D}" type="doc">
      <dgm:prSet loTypeId="urn:microsoft.com/office/officeart/2005/8/layout/hList9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2B664DE-EA3A-484B-A80C-F31AF0B80B3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ГИА-9</a:t>
          </a:r>
          <a:endParaRPr lang="ru-RU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250429D7-4B65-43BE-A103-8D90FBE28960}" type="parTrans" cxnId="{95DA3E2B-2A87-4057-9EE9-415BFB1C0EE7}">
      <dgm:prSet/>
      <dgm:spPr/>
      <dgm:t>
        <a:bodyPr/>
        <a:lstStyle/>
        <a:p>
          <a:endParaRPr lang="ru-RU"/>
        </a:p>
      </dgm:t>
    </dgm:pt>
    <dgm:pt modelId="{8CB215D5-C4D0-42A7-BAC0-43637C8AEB41}" type="sibTrans" cxnId="{95DA3E2B-2A87-4057-9EE9-415BFB1C0EE7}">
      <dgm:prSet/>
      <dgm:spPr/>
      <dgm:t>
        <a:bodyPr/>
        <a:lstStyle/>
        <a:p>
          <a:endParaRPr lang="ru-RU"/>
        </a:p>
      </dgm:t>
    </dgm:pt>
    <dgm:pt modelId="{D4E753DD-85E0-43EF-96EF-5BBDD3DB3123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Обязательными для сдачи являются 4 предмета:  русский язык, математика и 2 предмета по выбору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D1C55B4-29ED-402A-8679-23893DD902D0}" type="parTrans" cxnId="{41B7DBDA-F82C-4D64-A924-AC9A138B6004}">
      <dgm:prSet/>
      <dgm:spPr/>
      <dgm:t>
        <a:bodyPr/>
        <a:lstStyle/>
        <a:p>
          <a:endParaRPr lang="ru-RU"/>
        </a:p>
      </dgm:t>
    </dgm:pt>
    <dgm:pt modelId="{3975DF6E-3622-4127-8BD8-8F586F329EE0}" type="sibTrans" cxnId="{41B7DBDA-F82C-4D64-A924-AC9A138B6004}">
      <dgm:prSet/>
      <dgm:spPr/>
      <dgm:t>
        <a:bodyPr/>
        <a:lstStyle/>
        <a:p>
          <a:endParaRPr lang="ru-RU"/>
        </a:p>
      </dgm:t>
    </dgm:pt>
    <dgm:pt modelId="{8093448A-4704-4187-9103-7883D7341A8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ГИА-11</a:t>
          </a:r>
          <a:endParaRPr lang="ru-RU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B8AC60DC-A21A-4885-AC88-BE72DD3B4729}" type="parTrans" cxnId="{47CD6750-DB25-49FB-BD38-970F00AC5760}">
      <dgm:prSet/>
      <dgm:spPr/>
      <dgm:t>
        <a:bodyPr/>
        <a:lstStyle/>
        <a:p>
          <a:endParaRPr lang="ru-RU"/>
        </a:p>
      </dgm:t>
    </dgm:pt>
    <dgm:pt modelId="{940D0503-DFB7-410F-89B1-B257D705D0F7}" type="sibTrans" cxnId="{47CD6750-DB25-49FB-BD38-970F00AC5760}">
      <dgm:prSet/>
      <dgm:spPr/>
      <dgm:t>
        <a:bodyPr/>
        <a:lstStyle/>
        <a:p>
          <a:endParaRPr lang="ru-RU"/>
        </a:p>
      </dgm:t>
    </dgm:pt>
    <dgm:pt modelId="{857A4981-2B41-47C6-8AE9-680508A97669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Обязательными для сдачи являются 2 предмета:  русский язык, математика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DE323B1C-572B-4FC9-89A5-D66134667CE6}" type="parTrans" cxnId="{A6E44D08-4D94-4877-A26C-B3B3DEA44018}">
      <dgm:prSet/>
      <dgm:spPr/>
      <dgm:t>
        <a:bodyPr/>
        <a:lstStyle/>
        <a:p>
          <a:endParaRPr lang="ru-RU"/>
        </a:p>
      </dgm:t>
    </dgm:pt>
    <dgm:pt modelId="{F98DA005-1094-4505-BA2B-CFCE276C730B}" type="sibTrans" cxnId="{A6E44D08-4D94-4877-A26C-B3B3DEA44018}">
      <dgm:prSet/>
      <dgm:spPr/>
      <dgm:t>
        <a:bodyPr/>
        <a:lstStyle/>
        <a:p>
          <a:endParaRPr lang="ru-RU"/>
        </a:p>
      </dgm:t>
    </dgm:pt>
    <dgm:pt modelId="{415F8B3A-F38F-4A6B-ACE8-6314C2CCECEE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Экзамены по другим предметам обучающиеся сдают на добровольной основе по своему выбору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FCA84579-8FB8-458D-B5E5-7B2FC63F8F65}" type="parTrans" cxnId="{2E8825F8-FEA0-4809-9270-D822DBCF8AD8}">
      <dgm:prSet/>
      <dgm:spPr/>
      <dgm:t>
        <a:bodyPr/>
        <a:lstStyle/>
        <a:p>
          <a:endParaRPr lang="ru-RU"/>
        </a:p>
      </dgm:t>
    </dgm:pt>
    <dgm:pt modelId="{7C8BD5CF-3A41-4EAD-BB2F-F812FC682E16}" type="sibTrans" cxnId="{2E8825F8-FEA0-4809-9270-D822DBCF8AD8}">
      <dgm:prSet/>
      <dgm:spPr/>
      <dgm:t>
        <a:bodyPr/>
        <a:lstStyle/>
        <a:p>
          <a:endParaRPr lang="ru-RU"/>
        </a:p>
      </dgm:t>
    </dgm:pt>
    <dgm:pt modelId="{714857F2-625E-431A-97E2-5884FAEE01ED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Обучающиеся с инвалидностью и с ОВЗ по желанию сдают 2 экзамена: по русскому языку и математике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90DE872-C4EF-49B1-B0BD-7C00B7BC2D51}" type="parTrans" cxnId="{521BD36D-E798-4C21-9987-DF7452D9E39E}">
      <dgm:prSet/>
      <dgm:spPr/>
      <dgm:t>
        <a:bodyPr/>
        <a:lstStyle/>
        <a:p>
          <a:endParaRPr lang="ru-RU"/>
        </a:p>
      </dgm:t>
    </dgm:pt>
    <dgm:pt modelId="{B4CF49A4-8F1A-4FC6-82BC-654BA83FD30A}" type="sibTrans" cxnId="{521BD36D-E798-4C21-9987-DF7452D9E39E}">
      <dgm:prSet/>
      <dgm:spPr/>
      <dgm:t>
        <a:bodyPr/>
        <a:lstStyle/>
        <a:p>
          <a:endParaRPr lang="ru-RU"/>
        </a:p>
      </dgm:t>
    </dgm:pt>
    <dgm:pt modelId="{44C59BC9-8077-4E07-B2D8-5AE6EA542AF9}" type="pres">
      <dgm:prSet presAssocID="{139C08B9-0656-44DF-9824-E1DDFB71E55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2CE4DA-5130-4F7A-9A66-8C044FB55118}" type="pres">
      <dgm:prSet presAssocID="{62B664DE-EA3A-484B-A80C-F31AF0B80B3A}" presName="posSpace" presStyleCnt="0"/>
      <dgm:spPr/>
    </dgm:pt>
    <dgm:pt modelId="{2AC7BF3E-5692-4CC4-9F88-5FE3A405074C}" type="pres">
      <dgm:prSet presAssocID="{62B664DE-EA3A-484B-A80C-F31AF0B80B3A}" presName="vertFlow" presStyleCnt="0"/>
      <dgm:spPr/>
    </dgm:pt>
    <dgm:pt modelId="{0E634540-D34F-4E09-9234-8ED49D45D972}" type="pres">
      <dgm:prSet presAssocID="{62B664DE-EA3A-484B-A80C-F31AF0B80B3A}" presName="topSpace" presStyleCnt="0"/>
      <dgm:spPr/>
    </dgm:pt>
    <dgm:pt modelId="{F31F0BFA-0C3D-45BF-A2CD-E68EC4A01AB2}" type="pres">
      <dgm:prSet presAssocID="{62B664DE-EA3A-484B-A80C-F31AF0B80B3A}" presName="firstComp" presStyleCnt="0"/>
      <dgm:spPr/>
    </dgm:pt>
    <dgm:pt modelId="{C19564D3-C90B-447E-B21E-54DB7F504B6A}" type="pres">
      <dgm:prSet presAssocID="{62B664DE-EA3A-484B-A80C-F31AF0B80B3A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FA7102EF-14D2-4677-8011-817D6083B61C}" type="pres">
      <dgm:prSet presAssocID="{62B664DE-EA3A-484B-A80C-F31AF0B80B3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87E3E-82C6-4049-A2B2-163C09989A59}" type="pres">
      <dgm:prSet presAssocID="{714857F2-625E-431A-97E2-5884FAEE01ED}" presName="comp" presStyleCnt="0"/>
      <dgm:spPr/>
    </dgm:pt>
    <dgm:pt modelId="{917D187B-60CB-4F1D-89E2-CFD448F7AB92}" type="pres">
      <dgm:prSet presAssocID="{714857F2-625E-431A-97E2-5884FAEE01ED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69911BE7-82D8-435F-83B9-CA72A809B263}" type="pres">
      <dgm:prSet presAssocID="{714857F2-625E-431A-97E2-5884FAEE01E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C20CC-1104-4C89-9D53-D76B16861483}" type="pres">
      <dgm:prSet presAssocID="{62B664DE-EA3A-484B-A80C-F31AF0B80B3A}" presName="negSpace" presStyleCnt="0"/>
      <dgm:spPr/>
    </dgm:pt>
    <dgm:pt modelId="{1CC55B63-9BAE-4B09-900A-60FCBF340533}" type="pres">
      <dgm:prSet presAssocID="{62B664DE-EA3A-484B-A80C-F31AF0B80B3A}" presName="circle" presStyleLbl="node1" presStyleIdx="0" presStyleCnt="2"/>
      <dgm:spPr/>
      <dgm:t>
        <a:bodyPr/>
        <a:lstStyle/>
        <a:p>
          <a:endParaRPr lang="ru-RU"/>
        </a:p>
      </dgm:t>
    </dgm:pt>
    <dgm:pt modelId="{39282134-0848-4314-B96C-5D5FB5ED7E6B}" type="pres">
      <dgm:prSet presAssocID="{8CB215D5-C4D0-42A7-BAC0-43637C8AEB41}" presName="transSpace" presStyleCnt="0"/>
      <dgm:spPr/>
    </dgm:pt>
    <dgm:pt modelId="{13487A3B-1BC0-44D1-9BA8-777E754F5FBA}" type="pres">
      <dgm:prSet presAssocID="{8093448A-4704-4187-9103-7883D7341A8E}" presName="posSpace" presStyleCnt="0"/>
      <dgm:spPr/>
    </dgm:pt>
    <dgm:pt modelId="{B27AB3C9-A9AB-4A59-8F35-5023EA60305C}" type="pres">
      <dgm:prSet presAssocID="{8093448A-4704-4187-9103-7883D7341A8E}" presName="vertFlow" presStyleCnt="0"/>
      <dgm:spPr/>
    </dgm:pt>
    <dgm:pt modelId="{46AFDEF0-9631-4BF6-A423-4E3F16D0CB47}" type="pres">
      <dgm:prSet presAssocID="{8093448A-4704-4187-9103-7883D7341A8E}" presName="topSpace" presStyleCnt="0"/>
      <dgm:spPr/>
    </dgm:pt>
    <dgm:pt modelId="{4BF2577B-ABB1-4CE4-BF22-EE50716D2C55}" type="pres">
      <dgm:prSet presAssocID="{8093448A-4704-4187-9103-7883D7341A8E}" presName="firstComp" presStyleCnt="0"/>
      <dgm:spPr/>
    </dgm:pt>
    <dgm:pt modelId="{F7D3CD8A-F237-4F96-AA60-03862109DCE7}" type="pres">
      <dgm:prSet presAssocID="{8093448A-4704-4187-9103-7883D7341A8E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C7F3CEB5-4894-46EB-92A5-8A33885965FA}" type="pres">
      <dgm:prSet presAssocID="{8093448A-4704-4187-9103-7883D7341A8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BFDD4-FD47-4DCC-A65A-1F610A24F6DE}" type="pres">
      <dgm:prSet presAssocID="{415F8B3A-F38F-4A6B-ACE8-6314C2CCECEE}" presName="comp" presStyleCnt="0"/>
      <dgm:spPr/>
    </dgm:pt>
    <dgm:pt modelId="{E492C001-63C4-431E-A966-301BF6A28765}" type="pres">
      <dgm:prSet presAssocID="{415F8B3A-F38F-4A6B-ACE8-6314C2CCECEE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67676390-0A84-483D-AC86-C9865DD79C4A}" type="pres">
      <dgm:prSet presAssocID="{415F8B3A-F38F-4A6B-ACE8-6314C2CCECE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8721-B95E-4CBE-9418-BDFD09075F6F}" type="pres">
      <dgm:prSet presAssocID="{8093448A-4704-4187-9103-7883D7341A8E}" presName="negSpace" presStyleCnt="0"/>
      <dgm:spPr/>
    </dgm:pt>
    <dgm:pt modelId="{C4A5C316-78D8-4BC2-B367-921B4C11070A}" type="pres">
      <dgm:prSet presAssocID="{8093448A-4704-4187-9103-7883D7341A8E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095E4C9-C7E5-474C-AA2E-E8434179475A}" type="presOf" srcId="{D4E753DD-85E0-43EF-96EF-5BBDD3DB3123}" destId="{FA7102EF-14D2-4677-8011-817D6083B61C}" srcOrd="1" destOrd="0" presId="urn:microsoft.com/office/officeart/2005/8/layout/hList9"/>
    <dgm:cxn modelId="{2E8825F8-FEA0-4809-9270-D822DBCF8AD8}" srcId="{8093448A-4704-4187-9103-7883D7341A8E}" destId="{415F8B3A-F38F-4A6B-ACE8-6314C2CCECEE}" srcOrd="1" destOrd="0" parTransId="{FCA84579-8FB8-458D-B5E5-7B2FC63F8F65}" sibTransId="{7C8BD5CF-3A41-4EAD-BB2F-F812FC682E16}"/>
    <dgm:cxn modelId="{C6FA9ADE-E413-43FC-8445-8EFAB09FDD9D}" type="presOf" srcId="{714857F2-625E-431A-97E2-5884FAEE01ED}" destId="{69911BE7-82D8-435F-83B9-CA72A809B263}" srcOrd="1" destOrd="0" presId="urn:microsoft.com/office/officeart/2005/8/layout/hList9"/>
    <dgm:cxn modelId="{3D699C62-1F30-4D13-85D9-78BE1278BC02}" type="presOf" srcId="{D4E753DD-85E0-43EF-96EF-5BBDD3DB3123}" destId="{C19564D3-C90B-447E-B21E-54DB7F504B6A}" srcOrd="0" destOrd="0" presId="urn:microsoft.com/office/officeart/2005/8/layout/hList9"/>
    <dgm:cxn modelId="{161A70E8-4C67-4128-96C1-9557D31527DC}" type="presOf" srcId="{857A4981-2B41-47C6-8AE9-680508A97669}" destId="{C7F3CEB5-4894-46EB-92A5-8A33885965FA}" srcOrd="1" destOrd="0" presId="urn:microsoft.com/office/officeart/2005/8/layout/hList9"/>
    <dgm:cxn modelId="{95DA3E2B-2A87-4057-9EE9-415BFB1C0EE7}" srcId="{139C08B9-0656-44DF-9824-E1DDFB71E55D}" destId="{62B664DE-EA3A-484B-A80C-F31AF0B80B3A}" srcOrd="0" destOrd="0" parTransId="{250429D7-4B65-43BE-A103-8D90FBE28960}" sibTransId="{8CB215D5-C4D0-42A7-BAC0-43637C8AEB41}"/>
    <dgm:cxn modelId="{7E940417-CC21-44F7-A067-0F6B08703C3F}" type="presOf" srcId="{139C08B9-0656-44DF-9824-E1DDFB71E55D}" destId="{44C59BC9-8077-4E07-B2D8-5AE6EA542AF9}" srcOrd="0" destOrd="0" presId="urn:microsoft.com/office/officeart/2005/8/layout/hList9"/>
    <dgm:cxn modelId="{4A3E02CE-CC47-4AB0-8567-4A6B05C37360}" type="presOf" srcId="{415F8B3A-F38F-4A6B-ACE8-6314C2CCECEE}" destId="{67676390-0A84-483D-AC86-C9865DD79C4A}" srcOrd="1" destOrd="0" presId="urn:microsoft.com/office/officeart/2005/8/layout/hList9"/>
    <dgm:cxn modelId="{2C0D4DB8-0F48-454A-BB4B-A771A5DF1775}" type="presOf" srcId="{415F8B3A-F38F-4A6B-ACE8-6314C2CCECEE}" destId="{E492C001-63C4-431E-A966-301BF6A28765}" srcOrd="0" destOrd="0" presId="urn:microsoft.com/office/officeart/2005/8/layout/hList9"/>
    <dgm:cxn modelId="{8B90C9EF-AECE-43FA-BD7E-FACF00CD5C83}" type="presOf" srcId="{8093448A-4704-4187-9103-7883D7341A8E}" destId="{C4A5C316-78D8-4BC2-B367-921B4C11070A}" srcOrd="0" destOrd="0" presId="urn:microsoft.com/office/officeart/2005/8/layout/hList9"/>
    <dgm:cxn modelId="{DBE06189-6836-4E88-ABB9-448A1A5CFCAF}" type="presOf" srcId="{857A4981-2B41-47C6-8AE9-680508A97669}" destId="{F7D3CD8A-F237-4F96-AA60-03862109DCE7}" srcOrd="0" destOrd="0" presId="urn:microsoft.com/office/officeart/2005/8/layout/hList9"/>
    <dgm:cxn modelId="{41B7DBDA-F82C-4D64-A924-AC9A138B6004}" srcId="{62B664DE-EA3A-484B-A80C-F31AF0B80B3A}" destId="{D4E753DD-85E0-43EF-96EF-5BBDD3DB3123}" srcOrd="0" destOrd="0" parTransId="{5D1C55B4-29ED-402A-8679-23893DD902D0}" sibTransId="{3975DF6E-3622-4127-8BD8-8F586F329EE0}"/>
    <dgm:cxn modelId="{8D2CCDEC-74A9-4AE4-A57A-307E008D7032}" type="presOf" srcId="{714857F2-625E-431A-97E2-5884FAEE01ED}" destId="{917D187B-60CB-4F1D-89E2-CFD448F7AB92}" srcOrd="0" destOrd="0" presId="urn:microsoft.com/office/officeart/2005/8/layout/hList9"/>
    <dgm:cxn modelId="{677CD7ED-94A8-4FC4-936B-00B7A117265E}" type="presOf" srcId="{62B664DE-EA3A-484B-A80C-F31AF0B80B3A}" destId="{1CC55B63-9BAE-4B09-900A-60FCBF340533}" srcOrd="0" destOrd="0" presId="urn:microsoft.com/office/officeart/2005/8/layout/hList9"/>
    <dgm:cxn modelId="{A6E44D08-4D94-4877-A26C-B3B3DEA44018}" srcId="{8093448A-4704-4187-9103-7883D7341A8E}" destId="{857A4981-2B41-47C6-8AE9-680508A97669}" srcOrd="0" destOrd="0" parTransId="{DE323B1C-572B-4FC9-89A5-D66134667CE6}" sibTransId="{F98DA005-1094-4505-BA2B-CFCE276C730B}"/>
    <dgm:cxn modelId="{47CD6750-DB25-49FB-BD38-970F00AC5760}" srcId="{139C08B9-0656-44DF-9824-E1DDFB71E55D}" destId="{8093448A-4704-4187-9103-7883D7341A8E}" srcOrd="1" destOrd="0" parTransId="{B8AC60DC-A21A-4885-AC88-BE72DD3B4729}" sibTransId="{940D0503-DFB7-410F-89B1-B257D705D0F7}"/>
    <dgm:cxn modelId="{521BD36D-E798-4C21-9987-DF7452D9E39E}" srcId="{62B664DE-EA3A-484B-A80C-F31AF0B80B3A}" destId="{714857F2-625E-431A-97E2-5884FAEE01ED}" srcOrd="1" destOrd="0" parTransId="{190DE872-C4EF-49B1-B0BD-7C00B7BC2D51}" sibTransId="{B4CF49A4-8F1A-4FC6-82BC-654BA83FD30A}"/>
    <dgm:cxn modelId="{08644349-93A3-482A-B742-969CAA27F0AD}" type="presParOf" srcId="{44C59BC9-8077-4E07-B2D8-5AE6EA542AF9}" destId="{A02CE4DA-5130-4F7A-9A66-8C044FB55118}" srcOrd="0" destOrd="0" presId="urn:microsoft.com/office/officeart/2005/8/layout/hList9"/>
    <dgm:cxn modelId="{AF91707D-9E29-44AB-8A2A-65F6A06A36F7}" type="presParOf" srcId="{44C59BC9-8077-4E07-B2D8-5AE6EA542AF9}" destId="{2AC7BF3E-5692-4CC4-9F88-5FE3A405074C}" srcOrd="1" destOrd="0" presId="urn:microsoft.com/office/officeart/2005/8/layout/hList9"/>
    <dgm:cxn modelId="{B6EEC7D6-FDCC-4F9D-AB59-816FDC338273}" type="presParOf" srcId="{2AC7BF3E-5692-4CC4-9F88-5FE3A405074C}" destId="{0E634540-D34F-4E09-9234-8ED49D45D972}" srcOrd="0" destOrd="0" presId="urn:microsoft.com/office/officeart/2005/8/layout/hList9"/>
    <dgm:cxn modelId="{7C614008-6318-41FF-A538-C9207B8E85E4}" type="presParOf" srcId="{2AC7BF3E-5692-4CC4-9F88-5FE3A405074C}" destId="{F31F0BFA-0C3D-45BF-A2CD-E68EC4A01AB2}" srcOrd="1" destOrd="0" presId="urn:microsoft.com/office/officeart/2005/8/layout/hList9"/>
    <dgm:cxn modelId="{8D25A904-1F71-4B0D-A75D-8069D39DF0A0}" type="presParOf" srcId="{F31F0BFA-0C3D-45BF-A2CD-E68EC4A01AB2}" destId="{C19564D3-C90B-447E-B21E-54DB7F504B6A}" srcOrd="0" destOrd="0" presId="urn:microsoft.com/office/officeart/2005/8/layout/hList9"/>
    <dgm:cxn modelId="{09E5F26A-B0ED-4259-B177-796E6B9BD1EA}" type="presParOf" srcId="{F31F0BFA-0C3D-45BF-A2CD-E68EC4A01AB2}" destId="{FA7102EF-14D2-4677-8011-817D6083B61C}" srcOrd="1" destOrd="0" presId="urn:microsoft.com/office/officeart/2005/8/layout/hList9"/>
    <dgm:cxn modelId="{034C3609-50EA-49A1-B289-68EE76887A94}" type="presParOf" srcId="{2AC7BF3E-5692-4CC4-9F88-5FE3A405074C}" destId="{F1787E3E-82C6-4049-A2B2-163C09989A59}" srcOrd="2" destOrd="0" presId="urn:microsoft.com/office/officeart/2005/8/layout/hList9"/>
    <dgm:cxn modelId="{284551B4-63C4-495D-82FA-B30CD06C043B}" type="presParOf" srcId="{F1787E3E-82C6-4049-A2B2-163C09989A59}" destId="{917D187B-60CB-4F1D-89E2-CFD448F7AB92}" srcOrd="0" destOrd="0" presId="urn:microsoft.com/office/officeart/2005/8/layout/hList9"/>
    <dgm:cxn modelId="{116D403B-803F-4C04-81CE-65351E90AA24}" type="presParOf" srcId="{F1787E3E-82C6-4049-A2B2-163C09989A59}" destId="{69911BE7-82D8-435F-83B9-CA72A809B263}" srcOrd="1" destOrd="0" presId="urn:microsoft.com/office/officeart/2005/8/layout/hList9"/>
    <dgm:cxn modelId="{1FB9779C-156E-4405-91B6-4F688941A86A}" type="presParOf" srcId="{44C59BC9-8077-4E07-B2D8-5AE6EA542AF9}" destId="{73BC20CC-1104-4C89-9D53-D76B16861483}" srcOrd="2" destOrd="0" presId="urn:microsoft.com/office/officeart/2005/8/layout/hList9"/>
    <dgm:cxn modelId="{5D9B862D-5BC8-4E61-ADAC-FB288417508E}" type="presParOf" srcId="{44C59BC9-8077-4E07-B2D8-5AE6EA542AF9}" destId="{1CC55B63-9BAE-4B09-900A-60FCBF340533}" srcOrd="3" destOrd="0" presId="urn:microsoft.com/office/officeart/2005/8/layout/hList9"/>
    <dgm:cxn modelId="{1A5E3891-C133-4ED4-9925-A9B559CB77DE}" type="presParOf" srcId="{44C59BC9-8077-4E07-B2D8-5AE6EA542AF9}" destId="{39282134-0848-4314-B96C-5D5FB5ED7E6B}" srcOrd="4" destOrd="0" presId="urn:microsoft.com/office/officeart/2005/8/layout/hList9"/>
    <dgm:cxn modelId="{D1368C1C-7CB3-457D-8B05-A76349F3695C}" type="presParOf" srcId="{44C59BC9-8077-4E07-B2D8-5AE6EA542AF9}" destId="{13487A3B-1BC0-44D1-9BA8-777E754F5FBA}" srcOrd="5" destOrd="0" presId="urn:microsoft.com/office/officeart/2005/8/layout/hList9"/>
    <dgm:cxn modelId="{9E5519A2-D34D-4646-92D4-9FEB93F375F4}" type="presParOf" srcId="{44C59BC9-8077-4E07-B2D8-5AE6EA542AF9}" destId="{B27AB3C9-A9AB-4A59-8F35-5023EA60305C}" srcOrd="6" destOrd="0" presId="urn:microsoft.com/office/officeart/2005/8/layout/hList9"/>
    <dgm:cxn modelId="{176D491F-A364-4BCB-B8D6-6DAE4C7553DC}" type="presParOf" srcId="{B27AB3C9-A9AB-4A59-8F35-5023EA60305C}" destId="{46AFDEF0-9631-4BF6-A423-4E3F16D0CB47}" srcOrd="0" destOrd="0" presId="urn:microsoft.com/office/officeart/2005/8/layout/hList9"/>
    <dgm:cxn modelId="{18A47A86-64D3-4960-8900-7C16A059C474}" type="presParOf" srcId="{B27AB3C9-A9AB-4A59-8F35-5023EA60305C}" destId="{4BF2577B-ABB1-4CE4-BF22-EE50716D2C55}" srcOrd="1" destOrd="0" presId="urn:microsoft.com/office/officeart/2005/8/layout/hList9"/>
    <dgm:cxn modelId="{E11561DD-FD32-4806-9A36-82AA27569E66}" type="presParOf" srcId="{4BF2577B-ABB1-4CE4-BF22-EE50716D2C55}" destId="{F7D3CD8A-F237-4F96-AA60-03862109DCE7}" srcOrd="0" destOrd="0" presId="urn:microsoft.com/office/officeart/2005/8/layout/hList9"/>
    <dgm:cxn modelId="{7A0329C0-B0A2-4C58-9FFA-6736888FD9FD}" type="presParOf" srcId="{4BF2577B-ABB1-4CE4-BF22-EE50716D2C55}" destId="{C7F3CEB5-4894-46EB-92A5-8A33885965FA}" srcOrd="1" destOrd="0" presId="urn:microsoft.com/office/officeart/2005/8/layout/hList9"/>
    <dgm:cxn modelId="{AE82D9E3-9CF6-4EE3-8D21-F40A2FCBC672}" type="presParOf" srcId="{B27AB3C9-A9AB-4A59-8F35-5023EA60305C}" destId="{1ECBFDD4-FD47-4DCC-A65A-1F610A24F6DE}" srcOrd="2" destOrd="0" presId="urn:microsoft.com/office/officeart/2005/8/layout/hList9"/>
    <dgm:cxn modelId="{E07298D0-88DD-4552-B0E5-6B4C21807643}" type="presParOf" srcId="{1ECBFDD4-FD47-4DCC-A65A-1F610A24F6DE}" destId="{E492C001-63C4-431E-A966-301BF6A28765}" srcOrd="0" destOrd="0" presId="urn:microsoft.com/office/officeart/2005/8/layout/hList9"/>
    <dgm:cxn modelId="{67719B00-D4EA-4CD6-B6EA-6E4B640AF82D}" type="presParOf" srcId="{1ECBFDD4-FD47-4DCC-A65A-1F610A24F6DE}" destId="{67676390-0A84-483D-AC86-C9865DD79C4A}" srcOrd="1" destOrd="0" presId="urn:microsoft.com/office/officeart/2005/8/layout/hList9"/>
    <dgm:cxn modelId="{774AA4FE-C53E-4021-850C-D1C9CC20EB20}" type="presParOf" srcId="{44C59BC9-8077-4E07-B2D8-5AE6EA542AF9}" destId="{617C8721-B95E-4CBE-9418-BDFD09075F6F}" srcOrd="7" destOrd="0" presId="urn:microsoft.com/office/officeart/2005/8/layout/hList9"/>
    <dgm:cxn modelId="{EF4A3D31-A866-464F-9EE7-CB868BE27C27}" type="presParOf" srcId="{44C59BC9-8077-4E07-B2D8-5AE6EA542AF9}" destId="{C4A5C316-78D8-4BC2-B367-921B4C11070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2F12D5-B906-47FC-B720-1ADA2355EABC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439815-7976-4BE0-81FD-19826B2EFD99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увеличение продолжительности времени экзамена на 1,5 часа по всем предметам и на 30 мин по иностранным языкам (раздел "Говорение") для организации питания и перерывов для проведения необходимых медико-профилактических процедур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45665BEC-0029-4DA1-BDCD-35CBA33BCC79}" type="parTrans" cxnId="{7276BE4C-698F-41C3-8D9C-7F9B2976714C}">
      <dgm:prSet/>
      <dgm:spPr/>
      <dgm:t>
        <a:bodyPr/>
        <a:lstStyle/>
        <a:p>
          <a:endParaRPr lang="ru-RU"/>
        </a:p>
      </dgm:t>
    </dgm:pt>
    <dgm:pt modelId="{BE86A436-4180-4971-80A0-71BF51DAC94D}" type="sibTrans" cxnId="{7276BE4C-698F-41C3-8D9C-7F9B2976714C}">
      <dgm:prSet/>
      <dgm:spPr/>
      <dgm:t>
        <a:bodyPr/>
        <a:lstStyle/>
        <a:p>
          <a:endParaRPr lang="ru-RU"/>
        </a:p>
      </dgm:t>
    </dgm:pt>
    <dgm:pt modelId="{84ADE21D-64D7-46A5-BFE4-7B08EC7811EB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присутствие при проведении экзаменов ассистентов, оказывающих обучающимся необходимую техническую помощь, помогающих занять рабочее место, передвигаться, прочитать задание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816A860B-BB61-4BDB-91B0-D327FA2B3040}" type="parTrans" cxnId="{8D154D7B-CC23-4794-9BEF-F8BA08D40438}">
      <dgm:prSet/>
      <dgm:spPr/>
      <dgm:t>
        <a:bodyPr/>
        <a:lstStyle/>
        <a:p>
          <a:endParaRPr lang="ru-RU"/>
        </a:p>
      </dgm:t>
    </dgm:pt>
    <dgm:pt modelId="{4D6FF924-F843-4DCA-99D5-DF71A119E496}" type="sibTrans" cxnId="{8D154D7B-CC23-4794-9BEF-F8BA08D40438}">
      <dgm:prSet/>
      <dgm:spPr/>
      <dgm:t>
        <a:bodyPr/>
        <a:lstStyle/>
        <a:p>
          <a:endParaRPr lang="ru-RU"/>
        </a:p>
      </dgm:t>
    </dgm:pt>
    <dgm:pt modelId="{F1099223-ECBC-4DBC-A81F-E7DDA7375689}">
      <dgm:prSet phldrT="[Текст]" custT="1"/>
      <dgm:spPr/>
      <dgm:t>
        <a:bodyPr/>
        <a:lstStyle/>
        <a:p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при необходимости – проведение экзамена на дому, в медицинской организации</a:t>
          </a:r>
        </a:p>
      </dgm:t>
    </dgm:pt>
    <dgm:pt modelId="{919718D2-4B18-48B9-B77B-6D7337EF4597}" type="parTrans" cxnId="{F787DFA9-2EB5-4366-AFF8-561BDCEE025F}">
      <dgm:prSet/>
      <dgm:spPr/>
      <dgm:t>
        <a:bodyPr/>
        <a:lstStyle/>
        <a:p>
          <a:endParaRPr lang="ru-RU"/>
        </a:p>
      </dgm:t>
    </dgm:pt>
    <dgm:pt modelId="{3E2F644C-C02A-4464-9D4E-38C31C303BAC}" type="sibTrans" cxnId="{F787DFA9-2EB5-4366-AFF8-561BDCEE025F}">
      <dgm:prSet/>
      <dgm:spPr/>
      <dgm:t>
        <a:bodyPr/>
        <a:lstStyle/>
        <a:p>
          <a:endParaRPr lang="ru-RU"/>
        </a:p>
      </dgm:t>
    </dgm:pt>
    <dgm:pt modelId="{5DBE9FEB-1998-4C2E-BC73-7E42B0C130CC}">
      <dgm:prSet custT="1"/>
      <dgm:spPr/>
      <dgm:t>
        <a:bodyPr/>
        <a:lstStyle/>
        <a:p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архитектурная доступность аудиторий, туалетных комнат</a:t>
          </a:r>
        </a:p>
      </dgm:t>
    </dgm:pt>
    <dgm:pt modelId="{E92402A4-64BF-4841-9F88-F01B6D5011B0}" type="parTrans" cxnId="{096D06F5-7ABE-4C1D-BA54-D0EC10CFA649}">
      <dgm:prSet/>
      <dgm:spPr/>
      <dgm:t>
        <a:bodyPr/>
        <a:lstStyle/>
        <a:p>
          <a:endParaRPr lang="ru-RU"/>
        </a:p>
      </dgm:t>
    </dgm:pt>
    <dgm:pt modelId="{21B5B0A6-A83D-4474-82A6-EA6489B6A629}" type="sibTrans" cxnId="{096D06F5-7ABE-4C1D-BA54-D0EC10CFA649}">
      <dgm:prSet/>
      <dgm:spPr/>
      <dgm:t>
        <a:bodyPr/>
        <a:lstStyle/>
        <a:p>
          <a:endParaRPr lang="ru-RU"/>
        </a:p>
      </dgm:t>
    </dgm:pt>
    <dgm:pt modelId="{C57936B4-1913-4F5E-8DCE-B762E4B012B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использование технических средств в процессе сдачи экзамена (звукоусиливающей аппаратуры, специальных принадлежностей для оформления ответов рельефно-точечным шрифтом Брайля, компьютеров)</a:t>
          </a:r>
        </a:p>
      </dgm:t>
    </dgm:pt>
    <dgm:pt modelId="{3DB87410-80A2-42B8-9C14-79C3356B24F6}" type="parTrans" cxnId="{FD2B4E00-C3A6-40E9-AC23-62EC9319EAD3}">
      <dgm:prSet/>
      <dgm:spPr/>
      <dgm:t>
        <a:bodyPr/>
        <a:lstStyle/>
        <a:p>
          <a:endParaRPr lang="ru-RU"/>
        </a:p>
      </dgm:t>
    </dgm:pt>
    <dgm:pt modelId="{56C8E0CF-A173-447B-9CDB-7F8A13DA3D31}" type="sibTrans" cxnId="{FD2B4E00-C3A6-40E9-AC23-62EC9319EAD3}">
      <dgm:prSet/>
      <dgm:spPr/>
      <dgm:t>
        <a:bodyPr/>
        <a:lstStyle/>
        <a:p>
          <a:endParaRPr lang="ru-RU"/>
        </a:p>
      </dgm:t>
    </dgm:pt>
    <dgm:pt modelId="{E5E88FAD-85D6-40F8-9017-BC3D664E105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разработка специальных экзаменационных материалов 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gm:t>
    </dgm:pt>
    <dgm:pt modelId="{D6FD46D0-3C07-411A-8758-F025BB8E37EB}" type="parTrans" cxnId="{C89EF494-1B08-4635-9A8A-A33950FEEDF4}">
      <dgm:prSet/>
      <dgm:spPr/>
      <dgm:t>
        <a:bodyPr/>
        <a:lstStyle/>
        <a:p>
          <a:endParaRPr lang="ru-RU"/>
        </a:p>
      </dgm:t>
    </dgm:pt>
    <dgm:pt modelId="{AE848682-0363-4B16-9612-C4A7FE3D5A37}" type="sibTrans" cxnId="{C89EF494-1B08-4635-9A8A-A33950FEEDF4}">
      <dgm:prSet/>
      <dgm:spPr/>
      <dgm:t>
        <a:bodyPr/>
        <a:lstStyle/>
        <a:p>
          <a:endParaRPr lang="ru-RU"/>
        </a:p>
      </dgm:t>
    </dgm:pt>
    <dgm:pt modelId="{F9AC03C5-7BC6-4840-A15A-908AC7F48589}" type="pres">
      <dgm:prSet presAssocID="{632F12D5-B906-47FC-B720-1ADA2355EA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EFC68-AA62-4624-B92D-EA8E8050ABA3}" type="pres">
      <dgm:prSet presAssocID="{65439815-7976-4BE0-81FD-19826B2EFD99}" presName="comp" presStyleCnt="0"/>
      <dgm:spPr/>
      <dgm:t>
        <a:bodyPr/>
        <a:lstStyle/>
        <a:p>
          <a:endParaRPr lang="ru-RU"/>
        </a:p>
      </dgm:t>
    </dgm:pt>
    <dgm:pt modelId="{C33AD9D1-1754-47F7-8FAD-03E574B893EF}" type="pres">
      <dgm:prSet presAssocID="{65439815-7976-4BE0-81FD-19826B2EFD99}" presName="box" presStyleLbl="node1" presStyleIdx="0" presStyleCnt="6" custLinFactNeighborX="1204" custLinFactNeighborY="15398"/>
      <dgm:spPr/>
      <dgm:t>
        <a:bodyPr/>
        <a:lstStyle/>
        <a:p>
          <a:endParaRPr lang="ru-RU"/>
        </a:p>
      </dgm:t>
    </dgm:pt>
    <dgm:pt modelId="{51E22A81-D62F-4474-94F3-CA11B86415E9}" type="pres">
      <dgm:prSet presAssocID="{65439815-7976-4BE0-81FD-19826B2EFD99}" presName="img" presStyleLbl="fgImgPlace1" presStyleIdx="0" presStyleCnt="6"/>
      <dgm:spPr/>
      <dgm:t>
        <a:bodyPr/>
        <a:lstStyle/>
        <a:p>
          <a:endParaRPr lang="ru-RU"/>
        </a:p>
      </dgm:t>
    </dgm:pt>
    <dgm:pt modelId="{FE2A67F6-9F57-4F0E-8997-A191B127CAFC}" type="pres">
      <dgm:prSet presAssocID="{65439815-7976-4BE0-81FD-19826B2EFD9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484B-B5FE-42A8-8E3F-EE8825A2DA68}" type="pres">
      <dgm:prSet presAssocID="{BE86A436-4180-4971-80A0-71BF51DAC94D}" presName="spacer" presStyleCnt="0"/>
      <dgm:spPr/>
      <dgm:t>
        <a:bodyPr/>
        <a:lstStyle/>
        <a:p>
          <a:endParaRPr lang="ru-RU"/>
        </a:p>
      </dgm:t>
    </dgm:pt>
    <dgm:pt modelId="{B8BB30DB-509A-4450-A6A6-CF37278AC27A}" type="pres">
      <dgm:prSet presAssocID="{84ADE21D-64D7-46A5-BFE4-7B08EC7811EB}" presName="comp" presStyleCnt="0"/>
      <dgm:spPr/>
      <dgm:t>
        <a:bodyPr/>
        <a:lstStyle/>
        <a:p>
          <a:endParaRPr lang="ru-RU"/>
        </a:p>
      </dgm:t>
    </dgm:pt>
    <dgm:pt modelId="{03C348E9-5860-4C39-8EE5-E4AFBDF22FCE}" type="pres">
      <dgm:prSet presAssocID="{84ADE21D-64D7-46A5-BFE4-7B08EC7811EB}" presName="box" presStyleLbl="node1" presStyleIdx="1" presStyleCnt="6"/>
      <dgm:spPr/>
      <dgm:t>
        <a:bodyPr/>
        <a:lstStyle/>
        <a:p>
          <a:endParaRPr lang="ru-RU"/>
        </a:p>
      </dgm:t>
    </dgm:pt>
    <dgm:pt modelId="{E76D15C2-EF6B-4039-8086-970F3272EC18}" type="pres">
      <dgm:prSet presAssocID="{84ADE21D-64D7-46A5-BFE4-7B08EC7811EB}" presName="img" presStyleLbl="fgImgPlace1" presStyleIdx="1" presStyleCnt="6"/>
      <dgm:spPr/>
      <dgm:t>
        <a:bodyPr/>
        <a:lstStyle/>
        <a:p>
          <a:endParaRPr lang="ru-RU"/>
        </a:p>
      </dgm:t>
    </dgm:pt>
    <dgm:pt modelId="{B6282316-37A0-4B2D-B49D-AA09CB463826}" type="pres">
      <dgm:prSet presAssocID="{84ADE21D-64D7-46A5-BFE4-7B08EC7811E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EA62-763B-4E5A-9B3F-F58BF6A71462}" type="pres">
      <dgm:prSet presAssocID="{4D6FF924-F843-4DCA-99D5-DF71A119E496}" presName="spacer" presStyleCnt="0"/>
      <dgm:spPr/>
      <dgm:t>
        <a:bodyPr/>
        <a:lstStyle/>
        <a:p>
          <a:endParaRPr lang="ru-RU"/>
        </a:p>
      </dgm:t>
    </dgm:pt>
    <dgm:pt modelId="{43D4645E-5D3D-4E77-AA25-D6AC0132E894}" type="pres">
      <dgm:prSet presAssocID="{F1099223-ECBC-4DBC-A81F-E7DDA7375689}" presName="comp" presStyleCnt="0"/>
      <dgm:spPr/>
      <dgm:t>
        <a:bodyPr/>
        <a:lstStyle/>
        <a:p>
          <a:endParaRPr lang="ru-RU"/>
        </a:p>
      </dgm:t>
    </dgm:pt>
    <dgm:pt modelId="{40B7C366-D9BA-443D-BA3F-22E0EEF1CCE1}" type="pres">
      <dgm:prSet presAssocID="{F1099223-ECBC-4DBC-A81F-E7DDA7375689}" presName="box" presStyleLbl="node1" presStyleIdx="2" presStyleCnt="6"/>
      <dgm:spPr/>
      <dgm:t>
        <a:bodyPr/>
        <a:lstStyle/>
        <a:p>
          <a:endParaRPr lang="ru-RU"/>
        </a:p>
      </dgm:t>
    </dgm:pt>
    <dgm:pt modelId="{225C12FC-5ABD-46F2-B1CE-A2EF24C68121}" type="pres">
      <dgm:prSet presAssocID="{F1099223-ECBC-4DBC-A81F-E7DDA7375689}" presName="img" presStyleLbl="fgImgPlace1" presStyleIdx="2" presStyleCnt="6"/>
      <dgm:spPr/>
      <dgm:t>
        <a:bodyPr/>
        <a:lstStyle/>
        <a:p>
          <a:endParaRPr lang="ru-RU"/>
        </a:p>
      </dgm:t>
    </dgm:pt>
    <dgm:pt modelId="{676686E6-1678-401C-AED4-D1A77E471C03}" type="pres">
      <dgm:prSet presAssocID="{F1099223-ECBC-4DBC-A81F-E7DDA737568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E9C1D-C8DF-4442-8687-E0D70E5BD371}" type="pres">
      <dgm:prSet presAssocID="{3E2F644C-C02A-4464-9D4E-38C31C303BAC}" presName="spacer" presStyleCnt="0"/>
      <dgm:spPr/>
      <dgm:t>
        <a:bodyPr/>
        <a:lstStyle/>
        <a:p>
          <a:endParaRPr lang="ru-RU"/>
        </a:p>
      </dgm:t>
    </dgm:pt>
    <dgm:pt modelId="{7A9D4313-D192-4349-B37D-D4FA81CA82F0}" type="pres">
      <dgm:prSet presAssocID="{5DBE9FEB-1998-4C2E-BC73-7E42B0C130CC}" presName="comp" presStyleCnt="0"/>
      <dgm:spPr/>
      <dgm:t>
        <a:bodyPr/>
        <a:lstStyle/>
        <a:p>
          <a:endParaRPr lang="ru-RU"/>
        </a:p>
      </dgm:t>
    </dgm:pt>
    <dgm:pt modelId="{E3F7ED33-E9B1-4A0E-BA6C-481DF6B3811C}" type="pres">
      <dgm:prSet presAssocID="{5DBE9FEB-1998-4C2E-BC73-7E42B0C130CC}" presName="box" presStyleLbl="node1" presStyleIdx="3" presStyleCnt="6" custLinFactNeighborY="-3796"/>
      <dgm:spPr/>
      <dgm:t>
        <a:bodyPr/>
        <a:lstStyle/>
        <a:p>
          <a:endParaRPr lang="ru-RU"/>
        </a:p>
      </dgm:t>
    </dgm:pt>
    <dgm:pt modelId="{63D36ECA-AF59-4516-A495-0077229E8776}" type="pres">
      <dgm:prSet presAssocID="{5DBE9FEB-1998-4C2E-BC73-7E42B0C130CC}" presName="img" presStyleLbl="fgImgPlace1" presStyleIdx="3" presStyleCnt="6"/>
      <dgm:spPr/>
      <dgm:t>
        <a:bodyPr/>
        <a:lstStyle/>
        <a:p>
          <a:endParaRPr lang="ru-RU"/>
        </a:p>
      </dgm:t>
    </dgm:pt>
    <dgm:pt modelId="{A25487C8-D2B2-4124-BD54-AFC18DF97DA7}" type="pres">
      <dgm:prSet presAssocID="{5DBE9FEB-1998-4C2E-BC73-7E42B0C130C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66743-D14A-440B-A4E3-851DE31AE2FC}" type="pres">
      <dgm:prSet presAssocID="{21B5B0A6-A83D-4474-82A6-EA6489B6A629}" presName="spacer" presStyleCnt="0"/>
      <dgm:spPr/>
      <dgm:t>
        <a:bodyPr/>
        <a:lstStyle/>
        <a:p>
          <a:endParaRPr lang="ru-RU"/>
        </a:p>
      </dgm:t>
    </dgm:pt>
    <dgm:pt modelId="{9EF09032-1A24-4B97-9471-17296B8992C4}" type="pres">
      <dgm:prSet presAssocID="{C57936B4-1913-4F5E-8DCE-B762E4B012B3}" presName="comp" presStyleCnt="0"/>
      <dgm:spPr/>
      <dgm:t>
        <a:bodyPr/>
        <a:lstStyle/>
        <a:p>
          <a:endParaRPr lang="ru-RU"/>
        </a:p>
      </dgm:t>
    </dgm:pt>
    <dgm:pt modelId="{6810DCBB-2291-4754-BB3E-DB7938CD9BAA}" type="pres">
      <dgm:prSet presAssocID="{C57936B4-1913-4F5E-8DCE-B762E4B012B3}" presName="box" presStyleLbl="node1" presStyleIdx="4" presStyleCnt="6"/>
      <dgm:spPr/>
      <dgm:t>
        <a:bodyPr/>
        <a:lstStyle/>
        <a:p>
          <a:endParaRPr lang="ru-RU"/>
        </a:p>
      </dgm:t>
    </dgm:pt>
    <dgm:pt modelId="{1E58051B-B149-4F56-A2C2-473D75954598}" type="pres">
      <dgm:prSet presAssocID="{C57936B4-1913-4F5E-8DCE-B762E4B012B3}" presName="img" presStyleLbl="fgImgPlace1" presStyleIdx="4" presStyleCnt="6"/>
      <dgm:spPr/>
      <dgm:t>
        <a:bodyPr/>
        <a:lstStyle/>
        <a:p>
          <a:endParaRPr lang="ru-RU"/>
        </a:p>
      </dgm:t>
    </dgm:pt>
    <dgm:pt modelId="{796F80BC-427E-4F1C-969A-642EF506CB7F}" type="pres">
      <dgm:prSet presAssocID="{C57936B4-1913-4F5E-8DCE-B762E4B012B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135C-609D-4491-ACFE-CB8FB20E6B8D}" type="pres">
      <dgm:prSet presAssocID="{56C8E0CF-A173-447B-9CDB-7F8A13DA3D31}" presName="spacer" presStyleCnt="0"/>
      <dgm:spPr/>
      <dgm:t>
        <a:bodyPr/>
        <a:lstStyle/>
        <a:p>
          <a:endParaRPr lang="ru-RU"/>
        </a:p>
      </dgm:t>
    </dgm:pt>
    <dgm:pt modelId="{EF0CF88A-9208-479B-8438-A664C0CF7334}" type="pres">
      <dgm:prSet presAssocID="{E5E88FAD-85D6-40F8-9017-BC3D664E1054}" presName="comp" presStyleCnt="0"/>
      <dgm:spPr/>
      <dgm:t>
        <a:bodyPr/>
        <a:lstStyle/>
        <a:p>
          <a:endParaRPr lang="ru-RU"/>
        </a:p>
      </dgm:t>
    </dgm:pt>
    <dgm:pt modelId="{9108C440-0DF9-4E5B-853F-D744D673255D}" type="pres">
      <dgm:prSet presAssocID="{E5E88FAD-85D6-40F8-9017-BC3D664E1054}" presName="box" presStyleLbl="node1" presStyleIdx="5" presStyleCnt="6"/>
      <dgm:spPr/>
      <dgm:t>
        <a:bodyPr/>
        <a:lstStyle/>
        <a:p>
          <a:endParaRPr lang="ru-RU"/>
        </a:p>
      </dgm:t>
    </dgm:pt>
    <dgm:pt modelId="{0A51CCD3-1477-442C-A372-32CCF4A09F42}" type="pres">
      <dgm:prSet presAssocID="{E5E88FAD-85D6-40F8-9017-BC3D664E1054}" presName="img" presStyleLbl="fgImgPlace1" presStyleIdx="5" presStyleCnt="6"/>
      <dgm:spPr/>
      <dgm:t>
        <a:bodyPr/>
        <a:lstStyle/>
        <a:p>
          <a:endParaRPr lang="ru-RU"/>
        </a:p>
      </dgm:t>
    </dgm:pt>
    <dgm:pt modelId="{0450923C-5650-4EF0-9679-983A3691B118}" type="pres">
      <dgm:prSet presAssocID="{E5E88FAD-85D6-40F8-9017-BC3D664E105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925F9-ABB9-42A7-8E60-DC8EA4FA71D1}" type="presOf" srcId="{E5E88FAD-85D6-40F8-9017-BC3D664E1054}" destId="{9108C440-0DF9-4E5B-853F-D744D673255D}" srcOrd="0" destOrd="0" presId="urn:microsoft.com/office/officeart/2005/8/layout/vList4"/>
    <dgm:cxn modelId="{096D06F5-7ABE-4C1D-BA54-D0EC10CFA649}" srcId="{632F12D5-B906-47FC-B720-1ADA2355EABC}" destId="{5DBE9FEB-1998-4C2E-BC73-7E42B0C130CC}" srcOrd="3" destOrd="0" parTransId="{E92402A4-64BF-4841-9F88-F01B6D5011B0}" sibTransId="{21B5B0A6-A83D-4474-82A6-EA6489B6A629}"/>
    <dgm:cxn modelId="{ABCF1F42-C940-42D8-AACE-9FCAE61E2684}" type="presOf" srcId="{5DBE9FEB-1998-4C2E-BC73-7E42B0C130CC}" destId="{E3F7ED33-E9B1-4A0E-BA6C-481DF6B3811C}" srcOrd="0" destOrd="0" presId="urn:microsoft.com/office/officeart/2005/8/layout/vList4"/>
    <dgm:cxn modelId="{10017862-4504-458B-8404-E1665FF0F8BC}" type="presOf" srcId="{65439815-7976-4BE0-81FD-19826B2EFD99}" destId="{FE2A67F6-9F57-4F0E-8997-A191B127CAFC}" srcOrd="1" destOrd="0" presId="urn:microsoft.com/office/officeart/2005/8/layout/vList4"/>
    <dgm:cxn modelId="{5D4B0D0F-8813-4C08-A26C-FFC986005191}" type="presOf" srcId="{84ADE21D-64D7-46A5-BFE4-7B08EC7811EB}" destId="{03C348E9-5860-4C39-8EE5-E4AFBDF22FCE}" srcOrd="0" destOrd="0" presId="urn:microsoft.com/office/officeart/2005/8/layout/vList4"/>
    <dgm:cxn modelId="{2B448F2C-DF20-4D50-9CB1-2F82D069931E}" type="presOf" srcId="{C57936B4-1913-4F5E-8DCE-B762E4B012B3}" destId="{796F80BC-427E-4F1C-969A-642EF506CB7F}" srcOrd="1" destOrd="0" presId="urn:microsoft.com/office/officeart/2005/8/layout/vList4"/>
    <dgm:cxn modelId="{7276BE4C-698F-41C3-8D9C-7F9B2976714C}" srcId="{632F12D5-B906-47FC-B720-1ADA2355EABC}" destId="{65439815-7976-4BE0-81FD-19826B2EFD99}" srcOrd="0" destOrd="0" parTransId="{45665BEC-0029-4DA1-BDCD-35CBA33BCC79}" sibTransId="{BE86A436-4180-4971-80A0-71BF51DAC94D}"/>
    <dgm:cxn modelId="{28629321-9C07-4D2B-96DB-5E9FDB4EF32B}" type="presOf" srcId="{632F12D5-B906-47FC-B720-1ADA2355EABC}" destId="{F9AC03C5-7BC6-4840-A15A-908AC7F48589}" srcOrd="0" destOrd="0" presId="urn:microsoft.com/office/officeart/2005/8/layout/vList4"/>
    <dgm:cxn modelId="{8D154D7B-CC23-4794-9BEF-F8BA08D40438}" srcId="{632F12D5-B906-47FC-B720-1ADA2355EABC}" destId="{84ADE21D-64D7-46A5-BFE4-7B08EC7811EB}" srcOrd="1" destOrd="0" parTransId="{816A860B-BB61-4BDB-91B0-D327FA2B3040}" sibTransId="{4D6FF924-F843-4DCA-99D5-DF71A119E496}"/>
    <dgm:cxn modelId="{716AB42D-8A59-43BE-9EE6-41C60375C93D}" type="presOf" srcId="{F1099223-ECBC-4DBC-A81F-E7DDA7375689}" destId="{40B7C366-D9BA-443D-BA3F-22E0EEF1CCE1}" srcOrd="0" destOrd="0" presId="urn:microsoft.com/office/officeart/2005/8/layout/vList4"/>
    <dgm:cxn modelId="{9C539CD9-943F-4155-9887-21F849BCC476}" type="presOf" srcId="{C57936B4-1913-4F5E-8DCE-B762E4B012B3}" destId="{6810DCBB-2291-4754-BB3E-DB7938CD9BAA}" srcOrd="0" destOrd="0" presId="urn:microsoft.com/office/officeart/2005/8/layout/vList4"/>
    <dgm:cxn modelId="{C76A0FAC-E51E-4011-9671-774B463BE46B}" type="presOf" srcId="{F1099223-ECBC-4DBC-A81F-E7DDA7375689}" destId="{676686E6-1678-401C-AED4-D1A77E471C03}" srcOrd="1" destOrd="0" presId="urn:microsoft.com/office/officeart/2005/8/layout/vList4"/>
    <dgm:cxn modelId="{EBCD7431-B4E9-4FEB-8477-6F84BC187BC9}" type="presOf" srcId="{84ADE21D-64D7-46A5-BFE4-7B08EC7811EB}" destId="{B6282316-37A0-4B2D-B49D-AA09CB463826}" srcOrd="1" destOrd="0" presId="urn:microsoft.com/office/officeart/2005/8/layout/vList4"/>
    <dgm:cxn modelId="{5D449CEA-EBEB-481F-BF81-EB21D569E803}" type="presOf" srcId="{E5E88FAD-85D6-40F8-9017-BC3D664E1054}" destId="{0450923C-5650-4EF0-9679-983A3691B118}" srcOrd="1" destOrd="0" presId="urn:microsoft.com/office/officeart/2005/8/layout/vList4"/>
    <dgm:cxn modelId="{0D3B438F-924A-48B7-A169-F71BF47878DF}" type="presOf" srcId="{5DBE9FEB-1998-4C2E-BC73-7E42B0C130CC}" destId="{A25487C8-D2B2-4124-BD54-AFC18DF97DA7}" srcOrd="1" destOrd="0" presId="urn:microsoft.com/office/officeart/2005/8/layout/vList4"/>
    <dgm:cxn modelId="{41EEA191-0812-43FC-9ED5-F4340BE8D44A}" type="presOf" srcId="{65439815-7976-4BE0-81FD-19826B2EFD99}" destId="{C33AD9D1-1754-47F7-8FAD-03E574B893EF}" srcOrd="0" destOrd="0" presId="urn:microsoft.com/office/officeart/2005/8/layout/vList4"/>
    <dgm:cxn modelId="{FD2B4E00-C3A6-40E9-AC23-62EC9319EAD3}" srcId="{632F12D5-B906-47FC-B720-1ADA2355EABC}" destId="{C57936B4-1913-4F5E-8DCE-B762E4B012B3}" srcOrd="4" destOrd="0" parTransId="{3DB87410-80A2-42B8-9C14-79C3356B24F6}" sibTransId="{56C8E0CF-A173-447B-9CDB-7F8A13DA3D31}"/>
    <dgm:cxn modelId="{F787DFA9-2EB5-4366-AFF8-561BDCEE025F}" srcId="{632F12D5-B906-47FC-B720-1ADA2355EABC}" destId="{F1099223-ECBC-4DBC-A81F-E7DDA7375689}" srcOrd="2" destOrd="0" parTransId="{919718D2-4B18-48B9-B77B-6D7337EF4597}" sibTransId="{3E2F644C-C02A-4464-9D4E-38C31C303BAC}"/>
    <dgm:cxn modelId="{C89EF494-1B08-4635-9A8A-A33950FEEDF4}" srcId="{632F12D5-B906-47FC-B720-1ADA2355EABC}" destId="{E5E88FAD-85D6-40F8-9017-BC3D664E1054}" srcOrd="5" destOrd="0" parTransId="{D6FD46D0-3C07-411A-8758-F025BB8E37EB}" sibTransId="{AE848682-0363-4B16-9612-C4A7FE3D5A37}"/>
    <dgm:cxn modelId="{B8E14BFF-CB03-4C1E-B952-DFA32D923D9E}" type="presParOf" srcId="{F9AC03C5-7BC6-4840-A15A-908AC7F48589}" destId="{D01EFC68-AA62-4624-B92D-EA8E8050ABA3}" srcOrd="0" destOrd="0" presId="urn:microsoft.com/office/officeart/2005/8/layout/vList4"/>
    <dgm:cxn modelId="{62403134-EEB1-4710-95E2-5464D7377039}" type="presParOf" srcId="{D01EFC68-AA62-4624-B92D-EA8E8050ABA3}" destId="{C33AD9D1-1754-47F7-8FAD-03E574B893EF}" srcOrd="0" destOrd="0" presId="urn:microsoft.com/office/officeart/2005/8/layout/vList4"/>
    <dgm:cxn modelId="{B8350128-CB80-49FA-B19A-2D55A93C8F56}" type="presParOf" srcId="{D01EFC68-AA62-4624-B92D-EA8E8050ABA3}" destId="{51E22A81-D62F-4474-94F3-CA11B86415E9}" srcOrd="1" destOrd="0" presId="urn:microsoft.com/office/officeart/2005/8/layout/vList4"/>
    <dgm:cxn modelId="{AD9AE3C6-FFDA-4935-A957-041D9744F3AA}" type="presParOf" srcId="{D01EFC68-AA62-4624-B92D-EA8E8050ABA3}" destId="{FE2A67F6-9F57-4F0E-8997-A191B127CAFC}" srcOrd="2" destOrd="0" presId="urn:microsoft.com/office/officeart/2005/8/layout/vList4"/>
    <dgm:cxn modelId="{D4FED539-274A-4677-A066-E635834C9A56}" type="presParOf" srcId="{F9AC03C5-7BC6-4840-A15A-908AC7F48589}" destId="{8EF0484B-B5FE-42A8-8E3F-EE8825A2DA68}" srcOrd="1" destOrd="0" presId="urn:microsoft.com/office/officeart/2005/8/layout/vList4"/>
    <dgm:cxn modelId="{E76D8CC6-8483-4441-8D71-130D8518CC2F}" type="presParOf" srcId="{F9AC03C5-7BC6-4840-A15A-908AC7F48589}" destId="{B8BB30DB-509A-4450-A6A6-CF37278AC27A}" srcOrd="2" destOrd="0" presId="urn:microsoft.com/office/officeart/2005/8/layout/vList4"/>
    <dgm:cxn modelId="{93665817-9B68-435D-AAD8-EB773742F5B9}" type="presParOf" srcId="{B8BB30DB-509A-4450-A6A6-CF37278AC27A}" destId="{03C348E9-5860-4C39-8EE5-E4AFBDF22FCE}" srcOrd="0" destOrd="0" presId="urn:microsoft.com/office/officeart/2005/8/layout/vList4"/>
    <dgm:cxn modelId="{7CE47326-013E-4C24-A50A-38E96BA29575}" type="presParOf" srcId="{B8BB30DB-509A-4450-A6A6-CF37278AC27A}" destId="{E76D15C2-EF6B-4039-8086-970F3272EC18}" srcOrd="1" destOrd="0" presId="urn:microsoft.com/office/officeart/2005/8/layout/vList4"/>
    <dgm:cxn modelId="{7A74AD68-5EF8-44AF-AD3E-12311EFE8D69}" type="presParOf" srcId="{B8BB30DB-509A-4450-A6A6-CF37278AC27A}" destId="{B6282316-37A0-4B2D-B49D-AA09CB463826}" srcOrd="2" destOrd="0" presId="urn:microsoft.com/office/officeart/2005/8/layout/vList4"/>
    <dgm:cxn modelId="{C945C26C-A997-4DB2-9BB9-6A1D6ADB3B26}" type="presParOf" srcId="{F9AC03C5-7BC6-4840-A15A-908AC7F48589}" destId="{AB39EA62-763B-4E5A-9B3F-F58BF6A71462}" srcOrd="3" destOrd="0" presId="urn:microsoft.com/office/officeart/2005/8/layout/vList4"/>
    <dgm:cxn modelId="{19AD4BEB-8608-4393-9C9F-8A02BD5DBB59}" type="presParOf" srcId="{F9AC03C5-7BC6-4840-A15A-908AC7F48589}" destId="{43D4645E-5D3D-4E77-AA25-D6AC0132E894}" srcOrd="4" destOrd="0" presId="urn:microsoft.com/office/officeart/2005/8/layout/vList4"/>
    <dgm:cxn modelId="{FED76C36-5BC7-4131-99F0-78A7CF4C614F}" type="presParOf" srcId="{43D4645E-5D3D-4E77-AA25-D6AC0132E894}" destId="{40B7C366-D9BA-443D-BA3F-22E0EEF1CCE1}" srcOrd="0" destOrd="0" presId="urn:microsoft.com/office/officeart/2005/8/layout/vList4"/>
    <dgm:cxn modelId="{58436E82-9133-413E-9FA8-E2D60CDD732D}" type="presParOf" srcId="{43D4645E-5D3D-4E77-AA25-D6AC0132E894}" destId="{225C12FC-5ABD-46F2-B1CE-A2EF24C68121}" srcOrd="1" destOrd="0" presId="urn:microsoft.com/office/officeart/2005/8/layout/vList4"/>
    <dgm:cxn modelId="{69D0470C-3C8A-4507-9820-1712AF0E3B26}" type="presParOf" srcId="{43D4645E-5D3D-4E77-AA25-D6AC0132E894}" destId="{676686E6-1678-401C-AED4-D1A77E471C03}" srcOrd="2" destOrd="0" presId="urn:microsoft.com/office/officeart/2005/8/layout/vList4"/>
    <dgm:cxn modelId="{5A2E1EC9-DC8E-402A-82F0-12643C0BE17A}" type="presParOf" srcId="{F9AC03C5-7BC6-4840-A15A-908AC7F48589}" destId="{23AE9C1D-C8DF-4442-8687-E0D70E5BD371}" srcOrd="5" destOrd="0" presId="urn:microsoft.com/office/officeart/2005/8/layout/vList4"/>
    <dgm:cxn modelId="{8F23E3B1-2B03-455B-819C-C0CB3AA12FD3}" type="presParOf" srcId="{F9AC03C5-7BC6-4840-A15A-908AC7F48589}" destId="{7A9D4313-D192-4349-B37D-D4FA81CA82F0}" srcOrd="6" destOrd="0" presId="urn:microsoft.com/office/officeart/2005/8/layout/vList4"/>
    <dgm:cxn modelId="{F3F479BB-92BD-4F1C-A16F-8CF7138B8EEC}" type="presParOf" srcId="{7A9D4313-D192-4349-B37D-D4FA81CA82F0}" destId="{E3F7ED33-E9B1-4A0E-BA6C-481DF6B3811C}" srcOrd="0" destOrd="0" presId="urn:microsoft.com/office/officeart/2005/8/layout/vList4"/>
    <dgm:cxn modelId="{88F42679-5EF1-4875-AB57-152BB3D1F1C8}" type="presParOf" srcId="{7A9D4313-D192-4349-B37D-D4FA81CA82F0}" destId="{63D36ECA-AF59-4516-A495-0077229E8776}" srcOrd="1" destOrd="0" presId="urn:microsoft.com/office/officeart/2005/8/layout/vList4"/>
    <dgm:cxn modelId="{FB6A92DD-D25D-4F48-A43E-0A859EA40541}" type="presParOf" srcId="{7A9D4313-D192-4349-B37D-D4FA81CA82F0}" destId="{A25487C8-D2B2-4124-BD54-AFC18DF97DA7}" srcOrd="2" destOrd="0" presId="urn:microsoft.com/office/officeart/2005/8/layout/vList4"/>
    <dgm:cxn modelId="{854ECB19-8106-40C4-B7B7-A95B4581DA15}" type="presParOf" srcId="{F9AC03C5-7BC6-4840-A15A-908AC7F48589}" destId="{75D66743-D14A-440B-A4E3-851DE31AE2FC}" srcOrd="7" destOrd="0" presId="urn:microsoft.com/office/officeart/2005/8/layout/vList4"/>
    <dgm:cxn modelId="{7EAD30A2-F781-4376-A9AE-FD392A8500D3}" type="presParOf" srcId="{F9AC03C5-7BC6-4840-A15A-908AC7F48589}" destId="{9EF09032-1A24-4B97-9471-17296B8992C4}" srcOrd="8" destOrd="0" presId="urn:microsoft.com/office/officeart/2005/8/layout/vList4"/>
    <dgm:cxn modelId="{3CDAE3C7-EEB9-4812-840E-608906D0194C}" type="presParOf" srcId="{9EF09032-1A24-4B97-9471-17296B8992C4}" destId="{6810DCBB-2291-4754-BB3E-DB7938CD9BAA}" srcOrd="0" destOrd="0" presId="urn:microsoft.com/office/officeart/2005/8/layout/vList4"/>
    <dgm:cxn modelId="{131A71E2-CCF2-4EC6-AAAD-F8325E6EEFE9}" type="presParOf" srcId="{9EF09032-1A24-4B97-9471-17296B8992C4}" destId="{1E58051B-B149-4F56-A2C2-473D75954598}" srcOrd="1" destOrd="0" presId="urn:microsoft.com/office/officeart/2005/8/layout/vList4"/>
    <dgm:cxn modelId="{24DA445B-F9D0-45B5-AAC4-AF83845B377D}" type="presParOf" srcId="{9EF09032-1A24-4B97-9471-17296B8992C4}" destId="{796F80BC-427E-4F1C-969A-642EF506CB7F}" srcOrd="2" destOrd="0" presId="urn:microsoft.com/office/officeart/2005/8/layout/vList4"/>
    <dgm:cxn modelId="{EC4AE2EC-8BEA-40BD-903A-304CE9323F4D}" type="presParOf" srcId="{F9AC03C5-7BC6-4840-A15A-908AC7F48589}" destId="{9564135C-609D-4491-ACFE-CB8FB20E6B8D}" srcOrd="9" destOrd="0" presId="urn:microsoft.com/office/officeart/2005/8/layout/vList4"/>
    <dgm:cxn modelId="{2E4DEC1D-7056-473A-9FB3-61CA4308F7CE}" type="presParOf" srcId="{F9AC03C5-7BC6-4840-A15A-908AC7F48589}" destId="{EF0CF88A-9208-479B-8438-A664C0CF7334}" srcOrd="10" destOrd="0" presId="urn:microsoft.com/office/officeart/2005/8/layout/vList4"/>
    <dgm:cxn modelId="{F573B9B8-A7C3-4511-B766-CCB94F83DC44}" type="presParOf" srcId="{EF0CF88A-9208-479B-8438-A664C0CF7334}" destId="{9108C440-0DF9-4E5B-853F-D744D673255D}" srcOrd="0" destOrd="0" presId="urn:microsoft.com/office/officeart/2005/8/layout/vList4"/>
    <dgm:cxn modelId="{32E5BFBF-DD6E-41D0-8CCA-45C537B254A5}" type="presParOf" srcId="{EF0CF88A-9208-479B-8438-A664C0CF7334}" destId="{0A51CCD3-1477-442C-A372-32CCF4A09F42}" srcOrd="1" destOrd="0" presId="urn:microsoft.com/office/officeart/2005/8/layout/vList4"/>
    <dgm:cxn modelId="{CE46F292-50AB-4565-B658-931BC62A9E1A}" type="presParOf" srcId="{EF0CF88A-9208-479B-8438-A664C0CF7334}" destId="{0450923C-5650-4EF0-9679-983A3691B1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ED197-766C-4CA6-A52F-EC289D2DC28D}">
      <dsp:nvSpPr>
        <dsp:cNvPr id="0" name=""/>
        <dsp:cNvSpPr/>
      </dsp:nvSpPr>
      <dsp:spPr>
        <a:xfrm>
          <a:off x="8903368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499471" y="161987"/>
              </a:lnTo>
              <a:lnTo>
                <a:pt x="499471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DF1D-B597-4ED7-8286-3AA50A36893D}">
      <dsp:nvSpPr>
        <dsp:cNvPr id="0" name=""/>
        <dsp:cNvSpPr/>
      </dsp:nvSpPr>
      <dsp:spPr>
        <a:xfrm>
          <a:off x="8403896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499471" y="0"/>
              </a:moveTo>
              <a:lnTo>
                <a:pt x="499471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D73BE-4D91-4E7E-8286-C4E526BFE5CC}">
      <dsp:nvSpPr>
        <dsp:cNvPr id="0" name=""/>
        <dsp:cNvSpPr/>
      </dsp:nvSpPr>
      <dsp:spPr>
        <a:xfrm>
          <a:off x="7904424" y="3267012"/>
          <a:ext cx="998943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998943" y="161987"/>
              </a:lnTo>
              <a:lnTo>
                <a:pt x="998943" y="2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81BEE-E9B8-4F62-8DFD-162E96AC43E9}">
      <dsp:nvSpPr>
        <dsp:cNvPr id="0" name=""/>
        <dsp:cNvSpPr/>
      </dsp:nvSpPr>
      <dsp:spPr>
        <a:xfrm>
          <a:off x="6905480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499471" y="161987"/>
              </a:lnTo>
              <a:lnTo>
                <a:pt x="499471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42A93-2233-4E5A-BD86-0A52A0C4AAD8}">
      <dsp:nvSpPr>
        <dsp:cNvPr id="0" name=""/>
        <dsp:cNvSpPr/>
      </dsp:nvSpPr>
      <dsp:spPr>
        <a:xfrm>
          <a:off x="6406008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499471" y="0"/>
              </a:moveTo>
              <a:lnTo>
                <a:pt x="499471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507C3-E72C-4879-82D8-8A4FD08810F6}">
      <dsp:nvSpPr>
        <dsp:cNvPr id="0" name=""/>
        <dsp:cNvSpPr/>
      </dsp:nvSpPr>
      <dsp:spPr>
        <a:xfrm>
          <a:off x="6905480" y="3267012"/>
          <a:ext cx="998943" cy="237703"/>
        </a:xfrm>
        <a:custGeom>
          <a:avLst/>
          <a:gdLst/>
          <a:ahLst/>
          <a:cxnLst/>
          <a:rect l="0" t="0" r="0" b="0"/>
          <a:pathLst>
            <a:path>
              <a:moveTo>
                <a:pt x="998943" y="0"/>
              </a:moveTo>
              <a:lnTo>
                <a:pt x="998943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150AF-7E24-4467-A07B-C60AD0614A61}">
      <dsp:nvSpPr>
        <dsp:cNvPr id="0" name=""/>
        <dsp:cNvSpPr/>
      </dsp:nvSpPr>
      <dsp:spPr>
        <a:xfrm>
          <a:off x="5906537" y="2510312"/>
          <a:ext cx="1997887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1997887" y="161987"/>
              </a:lnTo>
              <a:lnTo>
                <a:pt x="1997887" y="2377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F8CB2-4519-4476-8EE1-0B445E1034F5}">
      <dsp:nvSpPr>
        <dsp:cNvPr id="0" name=""/>
        <dsp:cNvSpPr/>
      </dsp:nvSpPr>
      <dsp:spPr>
        <a:xfrm>
          <a:off x="3908649" y="3267012"/>
          <a:ext cx="1997887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1997887" y="161987"/>
              </a:lnTo>
              <a:lnTo>
                <a:pt x="1997887" y="2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DA917-0ED4-44A3-827C-7D9BFB7394C0}">
      <dsp:nvSpPr>
        <dsp:cNvPr id="0" name=""/>
        <dsp:cNvSpPr/>
      </dsp:nvSpPr>
      <dsp:spPr>
        <a:xfrm>
          <a:off x="4907593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499471" y="161987"/>
              </a:lnTo>
              <a:lnTo>
                <a:pt x="499471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6AC30-00D6-48C1-9659-C4D1A978394C}">
      <dsp:nvSpPr>
        <dsp:cNvPr id="0" name=""/>
        <dsp:cNvSpPr/>
      </dsp:nvSpPr>
      <dsp:spPr>
        <a:xfrm>
          <a:off x="4408121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499471" y="0"/>
              </a:moveTo>
              <a:lnTo>
                <a:pt x="499471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D689E-3193-49BA-8087-738109BBFFD4}">
      <dsp:nvSpPr>
        <dsp:cNvPr id="0" name=""/>
        <dsp:cNvSpPr/>
      </dsp:nvSpPr>
      <dsp:spPr>
        <a:xfrm>
          <a:off x="3908649" y="3267012"/>
          <a:ext cx="998943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998943" y="161987"/>
              </a:lnTo>
              <a:lnTo>
                <a:pt x="998943" y="2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776A7-FA7B-4AF8-AB00-7F8F3473AED8}">
      <dsp:nvSpPr>
        <dsp:cNvPr id="0" name=""/>
        <dsp:cNvSpPr/>
      </dsp:nvSpPr>
      <dsp:spPr>
        <a:xfrm>
          <a:off x="1910762" y="4023712"/>
          <a:ext cx="1498415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1498415" y="161987"/>
              </a:lnTo>
              <a:lnTo>
                <a:pt x="1498415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8FDAF-F30D-4D51-8412-ACFF6FDA11AA}">
      <dsp:nvSpPr>
        <dsp:cNvPr id="0" name=""/>
        <dsp:cNvSpPr/>
      </dsp:nvSpPr>
      <dsp:spPr>
        <a:xfrm>
          <a:off x="1910762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"/>
              </a:lnTo>
              <a:lnTo>
                <a:pt x="499471" y="161987"/>
              </a:lnTo>
              <a:lnTo>
                <a:pt x="499471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3CD70-516C-4BC5-807A-A852F5CD00A5}">
      <dsp:nvSpPr>
        <dsp:cNvPr id="0" name=""/>
        <dsp:cNvSpPr/>
      </dsp:nvSpPr>
      <dsp:spPr>
        <a:xfrm>
          <a:off x="1411290" y="4023712"/>
          <a:ext cx="499471" cy="237703"/>
        </a:xfrm>
        <a:custGeom>
          <a:avLst/>
          <a:gdLst/>
          <a:ahLst/>
          <a:cxnLst/>
          <a:rect l="0" t="0" r="0" b="0"/>
          <a:pathLst>
            <a:path>
              <a:moveTo>
                <a:pt x="499471" y="0"/>
              </a:moveTo>
              <a:lnTo>
                <a:pt x="499471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31CB5-735B-495E-AD86-8C22ABA40C7A}">
      <dsp:nvSpPr>
        <dsp:cNvPr id="0" name=""/>
        <dsp:cNvSpPr/>
      </dsp:nvSpPr>
      <dsp:spPr>
        <a:xfrm>
          <a:off x="412346" y="4023712"/>
          <a:ext cx="1498415" cy="237703"/>
        </a:xfrm>
        <a:custGeom>
          <a:avLst/>
          <a:gdLst/>
          <a:ahLst/>
          <a:cxnLst/>
          <a:rect l="0" t="0" r="0" b="0"/>
          <a:pathLst>
            <a:path>
              <a:moveTo>
                <a:pt x="1498415" y="0"/>
              </a:moveTo>
              <a:lnTo>
                <a:pt x="1498415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92FBF-AC30-4F7E-8F9E-3755182D9069}">
      <dsp:nvSpPr>
        <dsp:cNvPr id="0" name=""/>
        <dsp:cNvSpPr/>
      </dsp:nvSpPr>
      <dsp:spPr>
        <a:xfrm>
          <a:off x="1910762" y="3267012"/>
          <a:ext cx="1997887" cy="237703"/>
        </a:xfrm>
        <a:custGeom>
          <a:avLst/>
          <a:gdLst/>
          <a:ahLst/>
          <a:cxnLst/>
          <a:rect l="0" t="0" r="0" b="0"/>
          <a:pathLst>
            <a:path>
              <a:moveTo>
                <a:pt x="1997887" y="0"/>
              </a:moveTo>
              <a:lnTo>
                <a:pt x="1997887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B599C-98E4-4B31-91AE-31B895E11186}">
      <dsp:nvSpPr>
        <dsp:cNvPr id="0" name=""/>
        <dsp:cNvSpPr/>
      </dsp:nvSpPr>
      <dsp:spPr>
        <a:xfrm>
          <a:off x="3908649" y="2510312"/>
          <a:ext cx="1997887" cy="237703"/>
        </a:xfrm>
        <a:custGeom>
          <a:avLst/>
          <a:gdLst/>
          <a:ahLst/>
          <a:cxnLst/>
          <a:rect l="0" t="0" r="0" b="0"/>
          <a:pathLst>
            <a:path>
              <a:moveTo>
                <a:pt x="1997887" y="0"/>
              </a:moveTo>
              <a:lnTo>
                <a:pt x="1997887" y="161987"/>
              </a:lnTo>
              <a:lnTo>
                <a:pt x="0" y="161987"/>
              </a:lnTo>
              <a:lnTo>
                <a:pt x="0" y="2377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2AD82-327B-4AB3-A859-8AE53230B4E5}">
      <dsp:nvSpPr>
        <dsp:cNvPr id="0" name=""/>
        <dsp:cNvSpPr/>
      </dsp:nvSpPr>
      <dsp:spPr>
        <a:xfrm>
          <a:off x="5497878" y="19913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43436E-9A67-4A9D-817F-5A8BEA45FF61}">
      <dsp:nvSpPr>
        <dsp:cNvPr id="0" name=""/>
        <dsp:cNvSpPr/>
      </dsp:nvSpPr>
      <dsp:spPr>
        <a:xfrm>
          <a:off x="5588691" y="2077588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Образовательная</a:t>
          </a:r>
          <a:r>
            <a:rPr lang="ru-RU" sz="800" kern="1200" dirty="0" smtClean="0"/>
            <a:t> программа, </a:t>
          </a:r>
          <a:br>
            <a:rPr lang="ru-RU" sz="800" kern="1200" dirty="0" smtClean="0"/>
          </a:br>
          <a:r>
            <a:rPr lang="ru-RU" sz="800" kern="1200" dirty="0" smtClean="0"/>
            <a:t>в том числе адаптированная</a:t>
          </a:r>
          <a:endParaRPr lang="ru-RU" sz="800" kern="1200" dirty="0"/>
        </a:p>
      </dsp:txBody>
      <dsp:txXfrm>
        <a:off x="5603892" y="2092789"/>
        <a:ext cx="786915" cy="488594"/>
      </dsp:txXfrm>
    </dsp:sp>
    <dsp:sp modelId="{CDD4AA3F-65B9-4B19-9E96-D8213F02B4E6}">
      <dsp:nvSpPr>
        <dsp:cNvPr id="0" name=""/>
        <dsp:cNvSpPr/>
      </dsp:nvSpPr>
      <dsp:spPr>
        <a:xfrm>
          <a:off x="3499991" y="27480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2FAC1-A977-4D5D-B5C8-E1161168625F}">
      <dsp:nvSpPr>
        <dsp:cNvPr id="0" name=""/>
        <dsp:cNvSpPr/>
      </dsp:nvSpPr>
      <dsp:spPr>
        <a:xfrm>
          <a:off x="3590804" y="28342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Основная </a:t>
          </a:r>
          <a:r>
            <a:rPr lang="ru-RU" sz="700" kern="1200" dirty="0" smtClean="0"/>
            <a:t>образовательная</a:t>
          </a:r>
          <a:r>
            <a:rPr lang="ru-RU" sz="800" kern="1200" dirty="0" smtClean="0"/>
            <a:t> программа</a:t>
          </a:r>
          <a:endParaRPr lang="ru-RU" sz="800" kern="1200" dirty="0"/>
        </a:p>
      </dsp:txBody>
      <dsp:txXfrm>
        <a:off x="3606005" y="2849488"/>
        <a:ext cx="786915" cy="488594"/>
      </dsp:txXfrm>
    </dsp:sp>
    <dsp:sp modelId="{F618EEF5-EEF5-4BCD-9A5E-C97E4FD30960}">
      <dsp:nvSpPr>
        <dsp:cNvPr id="0" name=""/>
        <dsp:cNvSpPr/>
      </dsp:nvSpPr>
      <dsp:spPr>
        <a:xfrm>
          <a:off x="1502103" y="35047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3538F-AB17-4965-ABBA-6B9009318E6E}">
      <dsp:nvSpPr>
        <dsp:cNvPr id="0" name=""/>
        <dsp:cNvSpPr/>
      </dsp:nvSpPr>
      <dsp:spPr>
        <a:xfrm>
          <a:off x="1592916" y="35909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rgbClr val="FF0000"/>
              </a:solidFill>
            </a:rPr>
            <a:t>Основная </a:t>
          </a:r>
          <a:r>
            <a:rPr lang="ru-RU" sz="550" kern="1200" dirty="0" smtClean="0">
              <a:solidFill>
                <a:srgbClr val="FF0000"/>
              </a:solidFill>
            </a:rPr>
            <a:t>общеобразовательная</a:t>
          </a:r>
          <a:r>
            <a:rPr lang="ru-RU" sz="700" kern="1200" dirty="0" smtClean="0">
              <a:solidFill>
                <a:srgbClr val="FF0000"/>
              </a:solidFill>
            </a:rPr>
            <a:t> программа </a:t>
          </a:r>
          <a:r>
            <a:rPr lang="ru-RU" sz="700" b="1" kern="1200" dirty="0" smtClean="0">
              <a:solidFill>
                <a:srgbClr val="FF0000"/>
              </a:solidFill>
            </a:rPr>
            <a:t>(АООП)</a:t>
          </a:r>
          <a:endParaRPr lang="ru-RU" sz="700" b="1" kern="1200" dirty="0">
            <a:solidFill>
              <a:srgbClr val="FF0000"/>
            </a:solidFill>
          </a:endParaRPr>
        </a:p>
      </dsp:txBody>
      <dsp:txXfrm>
        <a:off x="1608117" y="3606188"/>
        <a:ext cx="786915" cy="488594"/>
      </dsp:txXfrm>
    </dsp:sp>
    <dsp:sp modelId="{99FB2E7A-A592-4D78-A78C-D7F472FCAF97}">
      <dsp:nvSpPr>
        <dsp:cNvPr id="0" name=""/>
        <dsp:cNvSpPr/>
      </dsp:nvSpPr>
      <dsp:spPr>
        <a:xfrm>
          <a:off x="3688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993D1-E6D3-4470-A492-58F354C86FFA}">
      <dsp:nvSpPr>
        <dsp:cNvPr id="0" name=""/>
        <dsp:cNvSpPr/>
      </dsp:nvSpPr>
      <dsp:spPr>
        <a:xfrm>
          <a:off x="94501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дошкольного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109702" y="4362888"/>
        <a:ext cx="786915" cy="488594"/>
      </dsp:txXfrm>
    </dsp:sp>
    <dsp:sp modelId="{D5678AC2-4DC7-4410-9F2C-FE013B2956FD}">
      <dsp:nvSpPr>
        <dsp:cNvPr id="0" name=""/>
        <dsp:cNvSpPr/>
      </dsp:nvSpPr>
      <dsp:spPr>
        <a:xfrm>
          <a:off x="1002631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67848-D04D-4BBD-AB5A-401625C120A2}">
      <dsp:nvSpPr>
        <dsp:cNvPr id="0" name=""/>
        <dsp:cNvSpPr/>
      </dsp:nvSpPr>
      <dsp:spPr>
        <a:xfrm>
          <a:off x="1093444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начального общего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1108645" y="4362888"/>
        <a:ext cx="786915" cy="488594"/>
      </dsp:txXfrm>
    </dsp:sp>
    <dsp:sp modelId="{1B8C4317-4DC8-497E-A309-1380BFAADDB8}">
      <dsp:nvSpPr>
        <dsp:cNvPr id="0" name=""/>
        <dsp:cNvSpPr/>
      </dsp:nvSpPr>
      <dsp:spPr>
        <a:xfrm>
          <a:off x="2001575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C38AC-5345-4A38-912E-34AC1AC65C26}">
      <dsp:nvSpPr>
        <dsp:cNvPr id="0" name=""/>
        <dsp:cNvSpPr/>
      </dsp:nvSpPr>
      <dsp:spPr>
        <a:xfrm>
          <a:off x="2092388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основного общего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2107589" y="4362888"/>
        <a:ext cx="786915" cy="488594"/>
      </dsp:txXfrm>
    </dsp:sp>
    <dsp:sp modelId="{7FF886BF-9AC9-470E-AB10-B089A9959FB7}">
      <dsp:nvSpPr>
        <dsp:cNvPr id="0" name=""/>
        <dsp:cNvSpPr/>
      </dsp:nvSpPr>
      <dsp:spPr>
        <a:xfrm>
          <a:off x="3000519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5CFFB-46A0-4356-8887-7A6D197CF21E}">
      <dsp:nvSpPr>
        <dsp:cNvPr id="0" name=""/>
        <dsp:cNvSpPr/>
      </dsp:nvSpPr>
      <dsp:spPr>
        <a:xfrm>
          <a:off x="3091332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среднего общего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3106533" y="4362888"/>
        <a:ext cx="786915" cy="488594"/>
      </dsp:txXfrm>
    </dsp:sp>
    <dsp:sp modelId="{CD2EF039-750D-46E2-A3AA-6997BCE13D37}">
      <dsp:nvSpPr>
        <dsp:cNvPr id="0" name=""/>
        <dsp:cNvSpPr/>
      </dsp:nvSpPr>
      <dsp:spPr>
        <a:xfrm>
          <a:off x="4498934" y="35047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185A6-BD96-41EB-A6FB-387DA97AF8B5}">
      <dsp:nvSpPr>
        <dsp:cNvPr id="0" name=""/>
        <dsp:cNvSpPr/>
      </dsp:nvSpPr>
      <dsp:spPr>
        <a:xfrm>
          <a:off x="4589747" y="35909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Основная профессиональная образовательная программа </a:t>
          </a:r>
          <a:r>
            <a:rPr lang="ru-RU" sz="700" b="1" kern="1200" dirty="0" smtClean="0">
              <a:solidFill>
                <a:srgbClr val="FF0000"/>
              </a:solidFill>
            </a:rPr>
            <a:t>(АОПОП)</a:t>
          </a:r>
          <a:endParaRPr lang="ru-RU" sz="700" b="1" kern="1200" dirty="0">
            <a:solidFill>
              <a:srgbClr val="FF0000"/>
            </a:solidFill>
          </a:endParaRPr>
        </a:p>
      </dsp:txBody>
      <dsp:txXfrm>
        <a:off x="4604948" y="3606188"/>
        <a:ext cx="786915" cy="488594"/>
      </dsp:txXfrm>
    </dsp:sp>
    <dsp:sp modelId="{53E95314-4968-43A2-8310-BBFA61E14075}">
      <dsp:nvSpPr>
        <dsp:cNvPr id="0" name=""/>
        <dsp:cNvSpPr/>
      </dsp:nvSpPr>
      <dsp:spPr>
        <a:xfrm>
          <a:off x="3999462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AE038-E1FC-42E0-87DF-E087E992B744}">
      <dsp:nvSpPr>
        <dsp:cNvPr id="0" name=""/>
        <dsp:cNvSpPr/>
      </dsp:nvSpPr>
      <dsp:spPr>
        <a:xfrm>
          <a:off x="4090275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среднего </a:t>
          </a:r>
          <a:r>
            <a:rPr lang="ru-RU" sz="600" b="0" kern="1200" dirty="0" smtClean="0">
              <a:solidFill>
                <a:schemeClr val="tx1"/>
              </a:solidFill>
            </a:rPr>
            <a:t>профессионального</a:t>
          </a:r>
          <a:r>
            <a:rPr lang="ru-RU" sz="800" b="0" kern="1200" dirty="0" smtClean="0">
              <a:solidFill>
                <a:schemeClr val="tx1"/>
              </a:solidFill>
            </a:rPr>
            <a:t>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4105476" y="4362888"/>
        <a:ext cx="786915" cy="488594"/>
      </dsp:txXfrm>
    </dsp:sp>
    <dsp:sp modelId="{4168FEBC-5E66-424B-978B-D5B44FD2C164}">
      <dsp:nvSpPr>
        <dsp:cNvPr id="0" name=""/>
        <dsp:cNvSpPr/>
      </dsp:nvSpPr>
      <dsp:spPr>
        <a:xfrm>
          <a:off x="4998406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6050C-FAA2-4C46-97EF-7BB48A00F626}">
      <dsp:nvSpPr>
        <dsp:cNvPr id="0" name=""/>
        <dsp:cNvSpPr/>
      </dsp:nvSpPr>
      <dsp:spPr>
        <a:xfrm>
          <a:off x="5089219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Образовательная</a:t>
          </a:r>
          <a:r>
            <a:rPr lang="ru-RU" sz="800" b="0" kern="1200" dirty="0" smtClean="0">
              <a:solidFill>
                <a:schemeClr val="tx1"/>
              </a:solidFill>
            </a:rPr>
            <a:t> программа высшего образования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5104420" y="4362888"/>
        <a:ext cx="786915" cy="488594"/>
      </dsp:txXfrm>
    </dsp:sp>
    <dsp:sp modelId="{7F2008D2-FFF9-4B6A-B1BA-F4CC6A8C8D4F}">
      <dsp:nvSpPr>
        <dsp:cNvPr id="0" name=""/>
        <dsp:cNvSpPr/>
      </dsp:nvSpPr>
      <dsp:spPr>
        <a:xfrm>
          <a:off x="5497878" y="35047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EACE3-0A62-457D-9164-16E3B836F775}">
      <dsp:nvSpPr>
        <dsp:cNvPr id="0" name=""/>
        <dsp:cNvSpPr/>
      </dsp:nvSpPr>
      <dsp:spPr>
        <a:xfrm>
          <a:off x="5588691" y="35909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Основная программа </a:t>
          </a:r>
          <a:r>
            <a:rPr lang="ru-RU" sz="600" kern="1200" dirty="0" smtClean="0"/>
            <a:t>профессионального</a:t>
          </a:r>
          <a:r>
            <a:rPr lang="ru-RU" sz="700" kern="1200" dirty="0" smtClean="0"/>
            <a:t> обучения </a:t>
          </a:r>
          <a:r>
            <a:rPr lang="ru-RU" sz="700" b="1" kern="1200" dirty="0" smtClean="0">
              <a:solidFill>
                <a:srgbClr val="FF0000"/>
              </a:solidFill>
            </a:rPr>
            <a:t>(АОППО)</a:t>
          </a:r>
          <a:endParaRPr lang="ru-RU" sz="700" b="1" kern="1200" dirty="0">
            <a:solidFill>
              <a:srgbClr val="FF0000"/>
            </a:solidFill>
          </a:endParaRPr>
        </a:p>
      </dsp:txBody>
      <dsp:txXfrm>
        <a:off x="5603892" y="3606188"/>
        <a:ext cx="786915" cy="488594"/>
      </dsp:txXfrm>
    </dsp:sp>
    <dsp:sp modelId="{D95AB6C0-F90C-4C2D-87B9-88415E527D55}">
      <dsp:nvSpPr>
        <dsp:cNvPr id="0" name=""/>
        <dsp:cNvSpPr/>
      </dsp:nvSpPr>
      <dsp:spPr>
        <a:xfrm>
          <a:off x="7495765" y="27480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FDAEF-4923-456A-97B2-E8A290E0521A}">
      <dsp:nvSpPr>
        <dsp:cNvPr id="0" name=""/>
        <dsp:cNvSpPr/>
      </dsp:nvSpPr>
      <dsp:spPr>
        <a:xfrm>
          <a:off x="7586578" y="28342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Дополнительная образовательная</a:t>
          </a:r>
          <a:r>
            <a:rPr lang="ru-RU" sz="800" kern="1200" dirty="0" smtClean="0"/>
            <a:t> программа</a:t>
          </a:r>
          <a:endParaRPr lang="ru-RU" sz="800" kern="1200" dirty="0"/>
        </a:p>
      </dsp:txBody>
      <dsp:txXfrm>
        <a:off x="7601779" y="2849488"/>
        <a:ext cx="786915" cy="488594"/>
      </dsp:txXfrm>
    </dsp:sp>
    <dsp:sp modelId="{38FD3ED8-E59C-40D1-9B3B-CD7998EE112C}">
      <dsp:nvSpPr>
        <dsp:cNvPr id="0" name=""/>
        <dsp:cNvSpPr/>
      </dsp:nvSpPr>
      <dsp:spPr>
        <a:xfrm>
          <a:off x="6496822" y="35047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CEE6F-9710-4442-908B-FB3ACE84A46B}">
      <dsp:nvSpPr>
        <dsp:cNvPr id="0" name=""/>
        <dsp:cNvSpPr/>
      </dsp:nvSpPr>
      <dsp:spPr>
        <a:xfrm>
          <a:off x="6587635" y="35909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Дополнительная </a:t>
          </a:r>
          <a:r>
            <a:rPr lang="ru-RU" sz="500" kern="1200" dirty="0" smtClean="0"/>
            <a:t>общеобразовательная</a:t>
          </a:r>
          <a:r>
            <a:rPr lang="ru-RU" sz="700" kern="1200" dirty="0" smtClean="0"/>
            <a:t> программа </a:t>
          </a:r>
          <a:r>
            <a:rPr lang="ru-RU" sz="700" b="1" kern="1200" dirty="0" smtClean="0">
              <a:solidFill>
                <a:srgbClr val="FF0000"/>
              </a:solidFill>
            </a:rPr>
            <a:t>(АДОП)</a:t>
          </a:r>
          <a:endParaRPr lang="ru-RU" sz="700" b="1" kern="1200" dirty="0">
            <a:solidFill>
              <a:srgbClr val="FF0000"/>
            </a:solidFill>
          </a:endParaRPr>
        </a:p>
      </dsp:txBody>
      <dsp:txXfrm>
        <a:off x="6602836" y="3606188"/>
        <a:ext cx="786915" cy="488594"/>
      </dsp:txXfrm>
    </dsp:sp>
    <dsp:sp modelId="{910E1A7A-DD01-4F27-A45D-90061ED4F399}">
      <dsp:nvSpPr>
        <dsp:cNvPr id="0" name=""/>
        <dsp:cNvSpPr/>
      </dsp:nvSpPr>
      <dsp:spPr>
        <a:xfrm>
          <a:off x="5997350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082FB-64B4-409D-B398-2771CE8D7205}">
      <dsp:nvSpPr>
        <dsp:cNvPr id="0" name=""/>
        <dsp:cNvSpPr/>
      </dsp:nvSpPr>
      <dsp:spPr>
        <a:xfrm>
          <a:off x="6088163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Дополнительная общеразвивающая </a:t>
          </a:r>
          <a:r>
            <a:rPr lang="ru-RU" sz="800" b="0" kern="1200" dirty="0" smtClean="0">
              <a:solidFill>
                <a:schemeClr val="tx1"/>
              </a:solidFill>
            </a:rPr>
            <a:t>программа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6103364" y="4362888"/>
        <a:ext cx="786915" cy="488594"/>
      </dsp:txXfrm>
    </dsp:sp>
    <dsp:sp modelId="{D92919A4-D6E6-40FE-A925-608405324BB2}">
      <dsp:nvSpPr>
        <dsp:cNvPr id="0" name=""/>
        <dsp:cNvSpPr/>
      </dsp:nvSpPr>
      <dsp:spPr>
        <a:xfrm>
          <a:off x="6996293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CE5AD-3727-4E1B-ABEB-FEC86C4D6E26}">
      <dsp:nvSpPr>
        <dsp:cNvPr id="0" name=""/>
        <dsp:cNvSpPr/>
      </dsp:nvSpPr>
      <dsp:spPr>
        <a:xfrm>
          <a:off x="7087106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</a:rPr>
            <a:t>Дополнительная </a:t>
          </a:r>
          <a:r>
            <a:rPr lang="ru-RU" sz="500" b="0" kern="1200" dirty="0" smtClean="0">
              <a:solidFill>
                <a:schemeClr val="tx1"/>
              </a:solidFill>
            </a:rPr>
            <a:t>предпрофессиональная </a:t>
          </a:r>
          <a:r>
            <a:rPr lang="ru-RU" sz="800" b="0" kern="1200" dirty="0" smtClean="0">
              <a:solidFill>
                <a:schemeClr val="tx1"/>
              </a:solidFill>
            </a:rPr>
            <a:t>программа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7102307" y="4362888"/>
        <a:ext cx="786915" cy="488594"/>
      </dsp:txXfrm>
    </dsp:sp>
    <dsp:sp modelId="{300C8437-712E-4B8D-A424-E7E657E1D187}">
      <dsp:nvSpPr>
        <dsp:cNvPr id="0" name=""/>
        <dsp:cNvSpPr/>
      </dsp:nvSpPr>
      <dsp:spPr>
        <a:xfrm>
          <a:off x="8494709" y="35047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9E6FB2-7BA6-4B59-835A-548DFB5D59A1}">
      <dsp:nvSpPr>
        <dsp:cNvPr id="0" name=""/>
        <dsp:cNvSpPr/>
      </dsp:nvSpPr>
      <dsp:spPr>
        <a:xfrm>
          <a:off x="8585522" y="35909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Дополнительная профессиональная </a:t>
          </a:r>
          <a:r>
            <a:rPr lang="ru-RU" sz="800" kern="1200" dirty="0" smtClean="0"/>
            <a:t>программа </a:t>
          </a:r>
          <a:r>
            <a:rPr lang="ru-RU" sz="800" b="1" kern="1200" dirty="0" smtClean="0">
              <a:solidFill>
                <a:srgbClr val="FF0000"/>
              </a:solidFill>
            </a:rPr>
            <a:t>(АДПП)</a:t>
          </a:r>
          <a:endParaRPr lang="ru-RU" sz="800" b="1" kern="1200" dirty="0">
            <a:solidFill>
              <a:srgbClr val="FF0000"/>
            </a:solidFill>
          </a:endParaRPr>
        </a:p>
      </dsp:txBody>
      <dsp:txXfrm>
        <a:off x="8600723" y="3606188"/>
        <a:ext cx="786915" cy="488594"/>
      </dsp:txXfrm>
    </dsp:sp>
    <dsp:sp modelId="{749508AC-A0DC-4E5F-8213-FC9989E138C1}">
      <dsp:nvSpPr>
        <dsp:cNvPr id="0" name=""/>
        <dsp:cNvSpPr/>
      </dsp:nvSpPr>
      <dsp:spPr>
        <a:xfrm>
          <a:off x="7995237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D2049-34BE-4FDE-A00B-084F00999B27}">
      <dsp:nvSpPr>
        <dsp:cNvPr id="0" name=""/>
        <dsp:cNvSpPr/>
      </dsp:nvSpPr>
      <dsp:spPr>
        <a:xfrm>
          <a:off x="8086050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Программа повышения квалификации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8101251" y="4362888"/>
        <a:ext cx="786915" cy="488594"/>
      </dsp:txXfrm>
    </dsp:sp>
    <dsp:sp modelId="{0526DAAF-9C87-4950-A9E4-FC2A63766719}">
      <dsp:nvSpPr>
        <dsp:cNvPr id="0" name=""/>
        <dsp:cNvSpPr/>
      </dsp:nvSpPr>
      <dsp:spPr>
        <a:xfrm>
          <a:off x="8994181" y="4261415"/>
          <a:ext cx="817317" cy="518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27E5A-5A40-4CDD-BDC2-53939DF0217A}">
      <dsp:nvSpPr>
        <dsp:cNvPr id="0" name=""/>
        <dsp:cNvSpPr/>
      </dsp:nvSpPr>
      <dsp:spPr>
        <a:xfrm>
          <a:off x="9084994" y="4347687"/>
          <a:ext cx="817317" cy="51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Программа </a:t>
          </a:r>
          <a:r>
            <a:rPr lang="ru-RU" sz="600" b="0" kern="1200" dirty="0" smtClean="0">
              <a:solidFill>
                <a:schemeClr val="tx1"/>
              </a:solidFill>
            </a:rPr>
            <a:t>профессиональной </a:t>
          </a:r>
          <a:r>
            <a:rPr lang="ru-RU" sz="800" b="0" kern="1200" dirty="0" smtClean="0">
              <a:solidFill>
                <a:schemeClr val="tx1"/>
              </a:solidFill>
            </a:rPr>
            <a:t>переподготовки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9100195" y="4362888"/>
        <a:ext cx="786915" cy="4885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01E56-2515-4222-8803-5679A6576801}">
      <dsp:nvSpPr>
        <dsp:cNvPr id="0" name=""/>
        <dsp:cNvSpPr/>
      </dsp:nvSpPr>
      <dsp:spPr>
        <a:xfrm>
          <a:off x="2339" y="1678337"/>
          <a:ext cx="2565417" cy="2115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Формулирование заключения о необходимости создания специальных условий получения образования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032" y="1727030"/>
        <a:ext cx="2468031" cy="1565132"/>
      </dsp:txXfrm>
    </dsp:sp>
    <dsp:sp modelId="{5DEAAD41-276F-49D1-BCC3-A2AB70467733}">
      <dsp:nvSpPr>
        <dsp:cNvPr id="0" name=""/>
        <dsp:cNvSpPr/>
      </dsp:nvSpPr>
      <dsp:spPr>
        <a:xfrm>
          <a:off x="1461727" y="2245825"/>
          <a:ext cx="2735314" cy="2735314"/>
        </a:xfrm>
        <a:prstGeom prst="leftCircularArrow">
          <a:avLst>
            <a:gd name="adj1" fmla="val 2814"/>
            <a:gd name="adj2" fmla="val 343490"/>
            <a:gd name="adj3" fmla="val 2119001"/>
            <a:gd name="adj4" fmla="val 9024489"/>
            <a:gd name="adj5" fmla="val 32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F16F-6F66-4268-A892-1CB546524878}">
      <dsp:nvSpPr>
        <dsp:cNvPr id="0" name=""/>
        <dsp:cNvSpPr/>
      </dsp:nvSpPr>
      <dsp:spPr>
        <a:xfrm>
          <a:off x="572432" y="3340856"/>
          <a:ext cx="2280370" cy="906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ПМПК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8992" y="3367416"/>
        <a:ext cx="2227250" cy="853708"/>
      </dsp:txXfrm>
    </dsp:sp>
    <dsp:sp modelId="{8F00C4EA-1C29-4FFB-86CA-17F3BD5EDFDF}">
      <dsp:nvSpPr>
        <dsp:cNvPr id="0" name=""/>
        <dsp:cNvSpPr/>
      </dsp:nvSpPr>
      <dsp:spPr>
        <a:xfrm>
          <a:off x="3219284" y="1678337"/>
          <a:ext cx="2565417" cy="2115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Внесение в раздел по образовательной реабилитации ИПРА пометок о нуждаемости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67977" y="2180444"/>
        <a:ext cx="2468031" cy="1565132"/>
      </dsp:txXfrm>
    </dsp:sp>
    <dsp:sp modelId="{11B92399-5395-42EA-91C6-D48BE94EA1F7}">
      <dsp:nvSpPr>
        <dsp:cNvPr id="0" name=""/>
        <dsp:cNvSpPr/>
      </dsp:nvSpPr>
      <dsp:spPr>
        <a:xfrm>
          <a:off x="4657294" y="408504"/>
          <a:ext cx="3063117" cy="3063117"/>
        </a:xfrm>
        <a:prstGeom prst="circularArrow">
          <a:avLst>
            <a:gd name="adj1" fmla="val 2513"/>
            <a:gd name="adj2" fmla="val 304587"/>
            <a:gd name="adj3" fmla="val 19519902"/>
            <a:gd name="adj4" fmla="val 12575511"/>
            <a:gd name="adj5" fmla="val 29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D9C6B-13F1-41F6-9BEE-161DE68B2D0B}">
      <dsp:nvSpPr>
        <dsp:cNvPr id="0" name=""/>
        <dsp:cNvSpPr/>
      </dsp:nvSpPr>
      <dsp:spPr>
        <a:xfrm>
          <a:off x="3789376" y="1224923"/>
          <a:ext cx="2280370" cy="906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МСЭ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15936" y="1251483"/>
        <a:ext cx="2227250" cy="853708"/>
      </dsp:txXfrm>
    </dsp:sp>
    <dsp:sp modelId="{58A14F1E-EF65-4266-881F-5DDF151B34B8}">
      <dsp:nvSpPr>
        <dsp:cNvPr id="0" name=""/>
        <dsp:cNvSpPr/>
      </dsp:nvSpPr>
      <dsp:spPr>
        <a:xfrm>
          <a:off x="6436229" y="1678337"/>
          <a:ext cx="2565417" cy="2115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Организация исполнения ИПРА и отчет о ее исполнении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84922" y="1727030"/>
        <a:ext cx="2468031" cy="1565132"/>
      </dsp:txXfrm>
    </dsp:sp>
    <dsp:sp modelId="{8A15C16F-3D59-45EF-9958-4E24DD144615}">
      <dsp:nvSpPr>
        <dsp:cNvPr id="0" name=""/>
        <dsp:cNvSpPr/>
      </dsp:nvSpPr>
      <dsp:spPr>
        <a:xfrm>
          <a:off x="7006321" y="3340856"/>
          <a:ext cx="2280370" cy="906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Органы управления образованием субъекта РФ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032881" y="3367416"/>
        <a:ext cx="2227250" cy="85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F70B7-F60E-4BFE-9377-BF7C5A8F42CD}">
      <dsp:nvSpPr>
        <dsp:cNvPr id="0" name=""/>
        <dsp:cNvSpPr/>
      </dsp:nvSpPr>
      <dsp:spPr>
        <a:xfrm>
          <a:off x="4833374" y="2737686"/>
          <a:ext cx="3419647" cy="5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6"/>
              </a:lnTo>
              <a:lnTo>
                <a:pt x="3419647" y="296746"/>
              </a:lnTo>
              <a:lnTo>
                <a:pt x="3419647" y="593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33B5-AD8B-4B9C-96C2-B6E0B4FCFEDB}">
      <dsp:nvSpPr>
        <dsp:cNvPr id="0" name=""/>
        <dsp:cNvSpPr/>
      </dsp:nvSpPr>
      <dsp:spPr>
        <a:xfrm>
          <a:off x="4787653" y="2737686"/>
          <a:ext cx="91440" cy="5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46FF-BEC4-4F63-8C17-A1E843F6CA52}">
      <dsp:nvSpPr>
        <dsp:cNvPr id="0" name=""/>
        <dsp:cNvSpPr/>
      </dsp:nvSpPr>
      <dsp:spPr>
        <a:xfrm>
          <a:off x="1413726" y="2737686"/>
          <a:ext cx="3419647" cy="593492"/>
        </a:xfrm>
        <a:custGeom>
          <a:avLst/>
          <a:gdLst/>
          <a:ahLst/>
          <a:cxnLst/>
          <a:rect l="0" t="0" r="0" b="0"/>
          <a:pathLst>
            <a:path>
              <a:moveTo>
                <a:pt x="3419647" y="0"/>
              </a:moveTo>
              <a:lnTo>
                <a:pt x="3419647" y="296746"/>
              </a:lnTo>
              <a:lnTo>
                <a:pt x="0" y="296746"/>
              </a:lnTo>
              <a:lnTo>
                <a:pt x="0" y="593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470AF-88C6-427F-92B5-D6863DD1B49D}">
      <dsp:nvSpPr>
        <dsp:cNvPr id="0" name=""/>
        <dsp:cNvSpPr/>
      </dsp:nvSpPr>
      <dsp:spPr>
        <a:xfrm>
          <a:off x="2996980" y="440319"/>
          <a:ext cx="3672786" cy="22973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Обеспечение равного доступа </a:t>
          </a:r>
          <a:b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к образованию для всех обучающихся с учетом разнообразия особых образовательных потребностей и индивидуальных возможностей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96980" y="440319"/>
        <a:ext cx="3672786" cy="2297367"/>
      </dsp:txXfrm>
    </dsp:sp>
    <dsp:sp modelId="{F515748D-EB7B-4048-B51B-9FB92D0CDCF4}">
      <dsp:nvSpPr>
        <dsp:cNvPr id="0" name=""/>
        <dsp:cNvSpPr/>
      </dsp:nvSpPr>
      <dsp:spPr>
        <a:xfrm>
          <a:off x="649" y="3331179"/>
          <a:ext cx="2826154" cy="14130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</a:rPr>
            <a:t>В отдельных организациях, осуществляющих образовательную деятельность</a:t>
          </a:r>
          <a:endParaRPr lang="ru-RU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9" y="3331179"/>
        <a:ext cx="2826154" cy="1413077"/>
      </dsp:txXfrm>
    </dsp:sp>
    <dsp:sp modelId="{D6B68750-79F2-4C78-9A8B-C7C2CBEA7AAC}">
      <dsp:nvSpPr>
        <dsp:cNvPr id="0" name=""/>
        <dsp:cNvSpPr/>
      </dsp:nvSpPr>
      <dsp:spPr>
        <a:xfrm>
          <a:off x="3420296" y="3331179"/>
          <a:ext cx="2826154" cy="14130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</a:rPr>
            <a:t>В отдельных классах (группах)</a:t>
          </a:r>
          <a:endParaRPr lang="ru-RU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20296" y="3331179"/>
        <a:ext cx="2826154" cy="1413077"/>
      </dsp:txXfrm>
    </dsp:sp>
    <dsp:sp modelId="{6122C6EA-A9CF-453E-86E4-45B9AACAFFA9}">
      <dsp:nvSpPr>
        <dsp:cNvPr id="0" name=""/>
        <dsp:cNvSpPr/>
      </dsp:nvSpPr>
      <dsp:spPr>
        <a:xfrm>
          <a:off x="6839944" y="3331179"/>
          <a:ext cx="2826154" cy="14130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</a:rPr>
            <a:t>Совместно с другими обучающимися (инклюзивно)</a:t>
          </a:r>
          <a:endParaRPr lang="ru-RU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39944" y="3331179"/>
        <a:ext cx="2826154" cy="1413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72F06-9347-4EC0-90C9-C7BE0723A6A2}">
      <dsp:nvSpPr>
        <dsp:cNvPr id="0" name=""/>
        <dsp:cNvSpPr/>
      </dsp:nvSpPr>
      <dsp:spPr>
        <a:xfrm rot="5400000">
          <a:off x="4497317" y="-1352685"/>
          <a:ext cx="1959523" cy="515489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в организациях, осуществляющих образовательную деятельность (школы, медицинские организации,  ДДИ), в форме семейного образования, на дому; в сетевой форме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срок освоения увеличивается на 2 года (с 4 до 6 лет)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АООП НОО разрабатывается образовательной организацией в соответствии с ФГОС  с учетом примерной АООП НОО, рекомендаций ПМПК 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 rot="-5400000">
        <a:off x="2899630" y="340658"/>
        <a:ext cx="5059241" cy="1768211"/>
      </dsp:txXfrm>
    </dsp:sp>
    <dsp:sp modelId="{ADB4CB49-81DE-4703-9698-0FBF2B885B0A}">
      <dsp:nvSpPr>
        <dsp:cNvPr id="0" name=""/>
        <dsp:cNvSpPr/>
      </dsp:nvSpPr>
      <dsp:spPr>
        <a:xfrm>
          <a:off x="0" y="61"/>
          <a:ext cx="2899630" cy="2449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</a:rPr>
            <a:t>РЕАЛИЗАЦИЯ</a:t>
          </a:r>
          <a:endParaRPr lang="ru-RU" sz="3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9570" y="119631"/>
        <a:ext cx="2660490" cy="2210264"/>
      </dsp:txXfrm>
    </dsp:sp>
    <dsp:sp modelId="{89C278F3-6F7B-40FA-8165-52E27DD36878}">
      <dsp:nvSpPr>
        <dsp:cNvPr id="0" name=""/>
        <dsp:cNvSpPr/>
      </dsp:nvSpPr>
      <dsp:spPr>
        <a:xfrm rot="5400000">
          <a:off x="4344738" y="1219189"/>
          <a:ext cx="2264680" cy="51548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ФГОС устанавливает требования к личностным, </a:t>
          </a:r>
          <a:r>
            <a:rPr lang="ru-RU" sz="1400" b="0" kern="120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метапредметным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и предметным результатам освоения обучающимися с ОВЗ разных вариантов АООП НОО. В зависимости от варианта АООП НОО ФГОС может устанавливать требования только к личностным и предметным результатам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Предметом итоговой оценки освоения обучающимися с ОВЗ АООП НОО должно быть достижение предметных и </a:t>
          </a:r>
          <a:r>
            <a:rPr lang="ru-RU" sz="1400" b="0" kern="120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метапредметных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результатов (в зависимости от варианта АООП НОО - предметных результатов) и достижение результатов освоения программы коррекционной работы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 rot="-5400000">
        <a:off x="2899630" y="2774851"/>
        <a:ext cx="5044344" cy="2043574"/>
      </dsp:txXfrm>
    </dsp:sp>
    <dsp:sp modelId="{D44A7FD3-417A-4E8D-9BDF-72A118ADF553}">
      <dsp:nvSpPr>
        <dsp:cNvPr id="0" name=""/>
        <dsp:cNvSpPr/>
      </dsp:nvSpPr>
      <dsp:spPr>
        <a:xfrm>
          <a:off x="0" y="2571936"/>
          <a:ext cx="2899630" cy="2449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ИТОГОВАЯ ОЦЕНКА </a:t>
          </a:r>
          <a:endParaRPr lang="ru-RU" sz="31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119570" y="2691506"/>
        <a:ext cx="2660490" cy="2210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72F06-9347-4EC0-90C9-C7BE0723A6A2}">
      <dsp:nvSpPr>
        <dsp:cNvPr id="0" name=""/>
        <dsp:cNvSpPr/>
      </dsp:nvSpPr>
      <dsp:spPr>
        <a:xfrm rot="5400000">
          <a:off x="5148471" y="-2896347"/>
          <a:ext cx="1545223" cy="74158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в организациях, осуществляющих образовательную деятельность (школы, медицинские организации,  ДДИ), в форме семейного образования, на дому; в сетевой форме;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срок освоения – в течение 9-13 лет;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освоение АООП, разрабатываемой на основании рекомендаций ПМПК и ИПРА для обучающихся по 1 варианту Стандарта;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освоение специальной индивидуальной программы развития (СИПР) для обучающихся по 2 варианту Стандарта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 rot="-5400000">
        <a:off x="2213171" y="114385"/>
        <a:ext cx="7340391" cy="1394359"/>
      </dsp:txXfrm>
    </dsp:sp>
    <dsp:sp modelId="{ADB4CB49-81DE-4703-9698-0FBF2B885B0A}">
      <dsp:nvSpPr>
        <dsp:cNvPr id="0" name=""/>
        <dsp:cNvSpPr/>
      </dsp:nvSpPr>
      <dsp:spPr>
        <a:xfrm>
          <a:off x="1073" y="2451"/>
          <a:ext cx="2212098" cy="1618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РЕАЛИЗАЦИЯ</a:t>
          </a:r>
          <a:endParaRPr lang="ru-RU" sz="3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0068" y="81446"/>
        <a:ext cx="2054108" cy="1460235"/>
      </dsp:txXfrm>
    </dsp:sp>
    <dsp:sp modelId="{89C278F3-6F7B-40FA-8165-52E27DD36878}">
      <dsp:nvSpPr>
        <dsp:cNvPr id="0" name=""/>
        <dsp:cNvSpPr/>
      </dsp:nvSpPr>
      <dsp:spPr>
        <a:xfrm rot="5400000">
          <a:off x="5148471" y="-1197210"/>
          <a:ext cx="1545223" cy="741582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для обучающихся с легкой умственной отсталостью (1 вариант Стандарта): комплексная оценка предметных  результатов и оценка знаний и умений по выбранному профилю труда;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для обучающихся по 2 варианту Стандарта оценка достижения результатов освоения СИПР последнего года обучения и развития жизненной компетенции обучающихся посредством наблюдения за обучающимися последние 2 недели уч. года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 rot="-5400000">
        <a:off x="2213171" y="1813522"/>
        <a:ext cx="7340391" cy="1394359"/>
      </dsp:txXfrm>
    </dsp:sp>
    <dsp:sp modelId="{D44A7FD3-417A-4E8D-9BDF-72A118ADF553}">
      <dsp:nvSpPr>
        <dsp:cNvPr id="0" name=""/>
        <dsp:cNvSpPr/>
      </dsp:nvSpPr>
      <dsp:spPr>
        <a:xfrm>
          <a:off x="1073" y="1701588"/>
          <a:ext cx="2212098" cy="1618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ИТОГОВАЯ ОЦЕНКА 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80068" y="1780583"/>
        <a:ext cx="2054108" cy="1460235"/>
      </dsp:txXfrm>
    </dsp:sp>
    <dsp:sp modelId="{F3496FB1-736F-452D-912E-E08099110EA9}">
      <dsp:nvSpPr>
        <dsp:cNvPr id="0" name=""/>
        <dsp:cNvSpPr/>
      </dsp:nvSpPr>
      <dsp:spPr>
        <a:xfrm rot="5400000">
          <a:off x="5148471" y="501925"/>
          <a:ext cx="1545223" cy="741582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Свидетельство согласно приказу Министерства образования и науки РФ от 14.10.2013 г. № 1145 «Об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программам»</a:t>
          </a:r>
        </a:p>
      </dsp:txBody>
      <dsp:txXfrm rot="-5400000">
        <a:off x="2213171" y="3512657"/>
        <a:ext cx="7340391" cy="1394359"/>
      </dsp:txXfrm>
    </dsp:sp>
    <dsp:sp modelId="{6F30D805-7D3C-46B0-9FF4-9922A70190FF}">
      <dsp:nvSpPr>
        <dsp:cNvPr id="0" name=""/>
        <dsp:cNvSpPr/>
      </dsp:nvSpPr>
      <dsp:spPr>
        <a:xfrm>
          <a:off x="1073" y="3400724"/>
          <a:ext cx="2212098" cy="16182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ДОКУМЕНТ ОБ ОБУЧЕНИИ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80068" y="3479719"/>
        <a:ext cx="2054108" cy="1460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04D0-8DAD-48CE-B0CC-0CFFA95517A8}">
      <dsp:nvSpPr>
        <dsp:cNvPr id="0" name=""/>
        <dsp:cNvSpPr/>
      </dsp:nvSpPr>
      <dsp:spPr>
        <a:xfrm>
          <a:off x="0" y="0"/>
          <a:ext cx="8928992" cy="968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Создание в образовательных организациях универсальной </a:t>
          </a:r>
          <a:r>
            <a:rPr lang="ru-RU" sz="1800" b="0" kern="1200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безбарьерной</a:t>
          </a: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 среды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1882626" y="0"/>
        <a:ext cx="7046365" cy="968276"/>
      </dsp:txXfrm>
    </dsp:sp>
    <dsp:sp modelId="{528FF966-AF84-4489-BD1D-69DEB20CA06E}">
      <dsp:nvSpPr>
        <dsp:cNvPr id="0" name=""/>
        <dsp:cNvSpPr/>
      </dsp:nvSpPr>
      <dsp:spPr>
        <a:xfrm>
          <a:off x="96827" y="96827"/>
          <a:ext cx="1785798" cy="77462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7B371-E2D8-4BEB-A3CD-34E593567582}">
      <dsp:nvSpPr>
        <dsp:cNvPr id="0" name=""/>
        <dsp:cNvSpPr/>
      </dsp:nvSpPr>
      <dsp:spPr>
        <a:xfrm>
          <a:off x="0" y="1065104"/>
          <a:ext cx="8928992" cy="968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Оснащение образовательных организаций специальным, в том числе учебным, реабилитационным, компьютерным оборудованием и автотранспортом для организации коррекционной работы и обучения инвалидов по зрению, слуху и с нарушениями опорно-двигательного аппарата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1882626" y="1065104"/>
        <a:ext cx="7046365" cy="968276"/>
      </dsp:txXfrm>
    </dsp:sp>
    <dsp:sp modelId="{1B486D88-143F-4A69-BD6B-97D71B46C6EA}">
      <dsp:nvSpPr>
        <dsp:cNvPr id="0" name=""/>
        <dsp:cNvSpPr/>
      </dsp:nvSpPr>
      <dsp:spPr>
        <a:xfrm>
          <a:off x="96827" y="1161931"/>
          <a:ext cx="1785798" cy="77462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EDB57-D659-4184-8B33-E77EC8D54DF0}">
      <dsp:nvSpPr>
        <dsp:cNvPr id="0" name=""/>
        <dsp:cNvSpPr/>
      </dsp:nvSpPr>
      <dsp:spPr>
        <a:xfrm>
          <a:off x="0" y="2130208"/>
          <a:ext cx="8928992" cy="968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Повышение квалификации педагогических работников по вопросам инклюзивного образования детей с ОВЗ и инвалидностью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1882626" y="2130208"/>
        <a:ext cx="7046365" cy="968276"/>
      </dsp:txXfrm>
    </dsp:sp>
    <dsp:sp modelId="{F9A8E9DE-EE6F-4E05-98A6-F95FCFBB17CB}">
      <dsp:nvSpPr>
        <dsp:cNvPr id="0" name=""/>
        <dsp:cNvSpPr/>
      </dsp:nvSpPr>
      <dsp:spPr>
        <a:xfrm>
          <a:off x="96827" y="2227035"/>
          <a:ext cx="1785798" cy="77462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4B9AF-5DB8-4A19-9DE3-0FBF43E6DD01}">
      <dsp:nvSpPr>
        <dsp:cNvPr id="0" name=""/>
        <dsp:cNvSpPr/>
      </dsp:nvSpPr>
      <dsp:spPr>
        <a:xfrm>
          <a:off x="0" y="3195312"/>
          <a:ext cx="8928992" cy="968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Разработка рукописей учебников, учебных пособий для обучающихся, методических рекомендаций для педагогов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1882626" y="3195312"/>
        <a:ext cx="7046365" cy="968276"/>
      </dsp:txXfrm>
    </dsp:sp>
    <dsp:sp modelId="{A11A47DD-881A-4F56-A478-630079D5EDE7}">
      <dsp:nvSpPr>
        <dsp:cNvPr id="0" name=""/>
        <dsp:cNvSpPr/>
      </dsp:nvSpPr>
      <dsp:spPr>
        <a:xfrm>
          <a:off x="96827" y="3292140"/>
          <a:ext cx="1785798" cy="77462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FAA57-8AD7-42AC-8835-8E281B9E11E3}">
      <dsp:nvSpPr>
        <dsp:cNvPr id="0" name=""/>
        <dsp:cNvSpPr/>
      </dsp:nvSpPr>
      <dsp:spPr>
        <a:xfrm rot="16200000">
          <a:off x="-1985621" y="2986386"/>
          <a:ext cx="4545634" cy="45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972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Современная школа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-1985621" y="2986386"/>
        <a:ext cx="4545634" cy="453234"/>
      </dsp:txXfrm>
    </dsp:sp>
    <dsp:sp modelId="{0737CCDB-8832-4F99-9773-BB0B2496131B}">
      <dsp:nvSpPr>
        <dsp:cNvPr id="0" name=""/>
        <dsp:cNvSpPr/>
      </dsp:nvSpPr>
      <dsp:spPr>
        <a:xfrm>
          <a:off x="513813" y="940186"/>
          <a:ext cx="2257590" cy="4545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399728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Обновление инфраструктуры коррекционных школ, в первую очередь - материально-технической базы для предметной области «Технология», коррекционной работы и дополнительного образования детей с ОВЗ.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Задача мероприятия - не только обновить инфраструктуру коррекционных школ, но и обновить содержание работы этих школ и изменить всю образовательную среду, которая должна стать не только современной, но и </a:t>
          </a:r>
          <a:r>
            <a:rPr lang="ru-RU" sz="1200" kern="1200" dirty="0" err="1" smtClean="0">
              <a:solidFill>
                <a:schemeClr val="accent1">
                  <a:lumMod val="50000"/>
                </a:schemeClr>
              </a:solidFill>
            </a:rPr>
            <a:t>здоровьесберегающей</a:t>
          </a: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</a:rPr>
            <a:t>, подстраивающейся под каждого ребенка с особыми образовательными потребностями.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3813" y="940186"/>
        <a:ext cx="2257590" cy="4545634"/>
      </dsp:txXfrm>
    </dsp:sp>
    <dsp:sp modelId="{FAE62C90-36E9-484C-95E0-4DAFD372767A}">
      <dsp:nvSpPr>
        <dsp:cNvPr id="0" name=""/>
        <dsp:cNvSpPr/>
      </dsp:nvSpPr>
      <dsp:spPr>
        <a:xfrm>
          <a:off x="60578" y="341916"/>
          <a:ext cx="906469" cy="90646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B13459-4036-45E2-8C9D-7CFB7D9F92C5}">
      <dsp:nvSpPr>
        <dsp:cNvPr id="0" name=""/>
        <dsp:cNvSpPr/>
      </dsp:nvSpPr>
      <dsp:spPr>
        <a:xfrm rot="16200000">
          <a:off x="1302149" y="2986386"/>
          <a:ext cx="4545634" cy="45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972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Поддержка семей, имеющих детей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1302149" y="2986386"/>
        <a:ext cx="4545634" cy="453234"/>
      </dsp:txXfrm>
    </dsp:sp>
    <dsp:sp modelId="{6A407760-A675-4624-B7D9-44CA14B85EC9}">
      <dsp:nvSpPr>
        <dsp:cNvPr id="0" name=""/>
        <dsp:cNvSpPr/>
      </dsp:nvSpPr>
      <dsp:spPr>
        <a:xfrm>
          <a:off x="3801584" y="940186"/>
          <a:ext cx="2257590" cy="454563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399728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chemeClr val="accent1">
                  <a:lumMod val="50000"/>
                </a:schemeClr>
              </a:solidFill>
            </a:rPr>
            <a:t>Оказание методической, психолого-педагогической, консультационной и диагностической помощи и обеспечение ее доступности семьям независимо от места проживания, в том числе родителям детей с ОВЗ и инвалидностью, в первую очередь раннего возраста, и детей, имеющих различные проблемы в поведении, развитии, социализации.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chemeClr val="accent1">
                  <a:lumMod val="50000"/>
                </a:schemeClr>
              </a:solidFill>
            </a:rPr>
            <a:t>Портал, на котором будут размещены методические материалы, памятки, буклеты и различные информационные материалы как для родителей, так и для специалистов служб психолого-педагогической помощи.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01584" y="940186"/>
        <a:ext cx="2257590" cy="4545634"/>
      </dsp:txXfrm>
    </dsp:sp>
    <dsp:sp modelId="{9F6638F3-753B-4C40-8749-4DC248E93057}">
      <dsp:nvSpPr>
        <dsp:cNvPr id="0" name=""/>
        <dsp:cNvSpPr/>
      </dsp:nvSpPr>
      <dsp:spPr>
        <a:xfrm>
          <a:off x="3348349" y="341916"/>
          <a:ext cx="906469" cy="906469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FCFC94-220A-41C8-9EE0-40E91382518F}">
      <dsp:nvSpPr>
        <dsp:cNvPr id="0" name=""/>
        <dsp:cNvSpPr/>
      </dsp:nvSpPr>
      <dsp:spPr>
        <a:xfrm rot="16200000">
          <a:off x="4589920" y="2986386"/>
          <a:ext cx="4545634" cy="45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972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itchFamily="34" charset="0"/>
            </a:rPr>
            <a:t>Успех каждого ребенка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Tahoma" pitchFamily="34" charset="0"/>
          </a:endParaRPr>
        </a:p>
      </dsp:txBody>
      <dsp:txXfrm>
        <a:off x="4589920" y="2986386"/>
        <a:ext cx="4545634" cy="453234"/>
      </dsp:txXfrm>
    </dsp:sp>
    <dsp:sp modelId="{10259ADE-E3A6-4E13-B859-4CE7E899C2D5}">
      <dsp:nvSpPr>
        <dsp:cNvPr id="0" name=""/>
        <dsp:cNvSpPr/>
      </dsp:nvSpPr>
      <dsp:spPr>
        <a:xfrm>
          <a:off x="7089355" y="940186"/>
          <a:ext cx="2257590" cy="454563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399728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chemeClr val="accent1">
                  <a:lumMod val="50000"/>
                </a:schemeClr>
              </a:solidFill>
            </a:rPr>
            <a:t>Обеспечить к 2024 году доведение доли детей с ОВЗ, охваченных программами дополнительного образования, в том числе с использованием дистанционных технологий, до 70% от общего числа детей указанной категории.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chemeClr val="accent1">
                  <a:lumMod val="50000"/>
                </a:schemeClr>
              </a:solidFill>
            </a:rPr>
            <a:t>В рамках проекта разрабатываются методические рекомендации по реализации инклюзивных и адаптированных программ дополнительного образования для различных категорий детей с ОВЗ, основанные на лучших практиках.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089355" y="940186"/>
        <a:ext cx="2257590" cy="4545634"/>
      </dsp:txXfrm>
    </dsp:sp>
    <dsp:sp modelId="{09CF2743-CE79-4FE7-BBDE-EA91BAB3316C}">
      <dsp:nvSpPr>
        <dsp:cNvPr id="0" name=""/>
        <dsp:cNvSpPr/>
      </dsp:nvSpPr>
      <dsp:spPr>
        <a:xfrm>
          <a:off x="6636120" y="341916"/>
          <a:ext cx="906469" cy="906469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D7198-4BC1-422B-8EF6-1593973FCFD8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92CA-0850-4AE6-B5D1-A8BA5E453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7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4C6B8-76B5-4654-8AB3-FAFB4EF2FB64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4BA5-7D66-412F-B175-15ED42BB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5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Установленной формы заключения ПМПК нет, есть методические рекомендации, разработанные и направленные в регионы по указанному вопросу.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мы разработали новое положение о ПМПК, которое меняет ее деятельность, в том числе расширяя возраст возможного обращения в нее, и которым мы унифицируем форму заключения, утвердим критерии и классификации для заключений ПМПК, что облегчит ее деятельность.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8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Инфографика</a:t>
            </a:r>
            <a:r>
              <a:rPr lang="ru-RU" dirty="0" smtClean="0"/>
              <a:t> реализации</a:t>
            </a:r>
            <a:r>
              <a:rPr lang="ru-RU" baseline="0" dirty="0" smtClean="0"/>
              <a:t> права на получение качественного доступного образования: от </a:t>
            </a:r>
            <a:r>
              <a:rPr lang="ru-RU" dirty="0" smtClean="0"/>
              <a:t>получения рекомендаций по созданию специальных образовательных условий до</a:t>
            </a:r>
            <a:r>
              <a:rPr lang="ru-RU" baseline="0" dirty="0" smtClean="0"/>
              <a:t> выбора образовательной организации.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6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самом деле задуманная и изображенная схема на слайде не так легко и просто исполняется.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ИПРА и заключение ПМПК не обязательная к исполнению норма, а лишь рекомендательная. Если получателя услуг или его родителя / законного представителя прописанные рекомендации не устраивают, он может ИПРА/заключение ПМПК не предъявлять.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9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из ситуации – ИПРА, согласно законодательству, направляется в органы исполнительной власти субъекта по месту проживания инвалида. НО! Без заключения ПМПК ИПРА в части образовательной реабилитации не информативна.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21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действующего законодательства предусматривается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вариативность форм образования обучающихся с ОВЗ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как совместно с другими обучающимися, так и в отдельных классах, группах или отдельных организациях, осуществляющих образовательную деятельность (инклюзивно, в коррекционных классах общеобразовательных организаций и в СКОУ), а также вне организаций, осуществляющих образовательную деятельность (в том числе в форме дистанционного образования). И выбор образовательной организации согласно 44 статье Закона об образовании – прерогатива родителей/законных представителей.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какой образовательной организации обучать ребенка с ОВЗ выбирают родители – в коррекционной школе, коррекционном классе или инклюзивно. Родители также могут выбрать семейное обучение, то есть не в образовательной организации. В коррекционную школу или коррекционный класс ребенка могут зачислить только по заявлению родителя и только при рекомендации ПМПК на обучение по адаптированной программе.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приеме в образовательную организацию может быть отказано только по причине отсутствия в ней свободных мест, за исключением случаев, когда при приеме в организацию установлены особые требования (творческие или интеллектуальные испытания при конкурсном отборе, требования к состоянию здоровья) (статья 67 Закона об образовании).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Включение детей с инвалидностью и ОВЗ в систему образования начинается с раннего возраста. Во исполнение положений Концепции развития ранней помощи в Российской Федерации на период до 2020 года во всех субъектах Российской Федерации создаются межведомственные службы ранней помощи.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5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мониторинга, проведенного Минпросвещения России, в системе образования в 2019 году функционировали 4 040 служб ранней помощи.  Они создаются на базе  детских садов, школ, центров психолого-педагогической, медицинской и социальной помощи. Численность обращений в такие службы ежегодно растет, что говорит о востребованности их услуг среди родителей детей раннего возраста.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2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вы видите соотношение численности детей-инвалидов и воспитанников с ОВЗ в дошкольных образовательных организациях, а также основные документы, регламентирующие получение дошкольного образования воспитанниками с особыми образовательными потребностями.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8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ФГОС дошкольного образования предусматривает ряд требований и условий, необходимых для получения образования детьми с ОВЗ.</a:t>
            </a:r>
          </a:p>
          <a:p>
            <a:endParaRPr lang="ru-RU" dirty="0" smtClean="0"/>
          </a:p>
          <a:p>
            <a:r>
              <a:rPr lang="ru-RU" dirty="0" smtClean="0"/>
              <a:t>Так, согласно пункту 3.2.2 ФГОС дошкольного образования для получения без дискриминации качественного образования детьми с ОВЗ создаются необходимые условия для диагностики и коррекции нарушений развития и социальной адаптации, оказания ранней коррекционной помощи на основе специальных психолого-педагогических подходов и наиболее подходящих для этих детей языков, методов, способов общения и условий, в максимальной степени способствующих получению дошкольного образования, а также социальному развитию этих детей, в том числе посредством организации инклюзивного образования детей с ОВЗ; согласно пункту 3.2.7 - для коррекционной работы с детьми с ОВЗ, осваивающими образовательную программу совместно с другими детьми в группах комбинированной направленности, должны создаваться условия в соответствии с перечнем и планом реализации индивидуально ориентированных коррекционных мероприятий, обеспечивающих удовлетворение особых образовательных потребностей детей с ОВЗ; согласно пункту 3.3.4 - развивающая предметно-пространственная среда должна быть доступной, что означает доступность для воспитанников, в том числе детей с ОВЗ и детей-инвалидов, всех помещений, где осуществляется образовательная деятельность, свободный доступ детей, в том числе детей с ОВЗ, к играм, игрушкам, материалам, пособиям, обеспечивающим все основные виды детской активности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4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отражены основные задачи дошкольного образования.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работе с воспитанниками с ОВЗ особенно важно обеспечение качественного доступного образования, в том числе в части получения коррекционной помощи и оказания их семьям психолого-педагогической поддержки.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3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большинстве зарубежных источников нет четкого разграничения инвалидности и ограничений здоровья, между этими дефинициями можно смело поставить «=». В российском законодательстве это все же разные категории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50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заканчивается разработка примерных адаптированных образовательных программ дошкольного образования для обучающихся с ОВЗ 4 нозологических групп (глухих детей раннего и дошкольного возраста; детей после операции кохлеарной имплантации; детей с РАС (апробация которых проиллюстрирована на слайде 23) и детей, у которых присутствуют нарушения развития и особые образовательные потребности, но которых отнести к той или иной группе пока невозможно - диагностических групп детей раннего возраста).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9 нозологических групп примерные АООП разработаны и размещены на FGOSREESTR.RU: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с тяжелыми нарушениями речи;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с нарушениями опорно-двигательного аппарата;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с умственной отсталостью (интеллектуальными нарушениями);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с задержкой психического развития;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слепых детей;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слабовидящих детей;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амблиопией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косоглазием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детей раннего возраста с тяжелыми и множественными нарушениями развития;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слабослышащих и позднооглохших детей раннего и дошкольного возраста.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1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настоящее время завершается апробация примерной АООП дошкольного образования детей с РАС – она проходит в 6 субъектах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92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Министерства образования и науки Российской Федерации от 30 августа 2013 года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регламентирует количество детей в отдельных и инклюзивных группах и количества педагогов, обеспечивающих их качественное психолого-педагогическое сопровождение.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71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дошкольная образовательная организация должна создать специальные условия для получения образования детьми-инвалидами и воспитанниками с ОВЗ. При этом создание отдельных групп для таких обучающихся в дошкольной образовательной организации не является обязательным.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92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94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Российской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Федерации 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более около 30 млн детей,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4 % из них - с особыми образовательными потребностями (более 500 000 детей дошкольного возраста; более 750 000  - школьного возраста).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Российской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Федерации </a:t>
            </a:r>
            <a:r>
              <a:rPr lang="ru-RU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более 40 000 школ,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они должны иметь возможность принять обучающегося с особыми образовательными потребностями и создать для него все необходимые специальные образовательные условия.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сохранили и развиваем также сеть коррекционных школ – 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Российской Федерации 1664.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школы – является приоритетным правом родителя/законного представителя ребенка.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50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Бытует мнение, что система отдельных образовательных организаций – коррекционных школ – сворачивается. Однако это не так. Система действует. Действительно, в последнее время наблюдается уменьшение количества СКОУ. Но процесс сокращения школ характерен для всей системы образования. Эти процессы связаны и с демографической ситуацией, и с процессом реформирования системы образования.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Закону об образовании все школы теперь переименованы в общеобразовательные, а направленность реализуемых адаптированных и коррекционных программ указывается не в названии школы, а в ее уставе. Поэтому возникает впечатление, что коррекционных школ больше нет.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эти школы не потерять в общем количестве школ, Министром утверждён федеральный перечень образовательных организаций, реализующих адаптированные образовательные программы. На реализацию программ развития этих школ, на создание условий для обучения детей с ОВЗ и инвалидностью программой «Доступная среда» на 2016-2020 годы предусмотрены субсидии.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2019 года коррекционные школы участвуют еще в одной программе Современная школа), которая посвящена обновлению инфраструктуры школ и о которой чуть позже более подробно.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планируем, что отдельные образовательные организации, помимо обучения детей, будут выполнять функции учебно-методических (ресурсных) центров, оказывающих методическую помощь педагогическим работникам общеобразовательных (инклюзивных) организаций, психолого-педагогическую помощь детям и их родителям.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июня 2013 года, мы неоднократно обращали внимание регионов на недопустимость непродуманной реорганизации коррекционных учреждений. Держим этот вопрос на контроле.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18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Необучаемых детей нет.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дети должны учиться в меру своих возможностей, способностей, уровня развития. Родители обязаны обеспечить получение детьми общего образования (ст. 44 закона об образовании). Законные представители воспитанников ДДИ системы социальной защиты тоже (зачастую это руководители ДДИ).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на дому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много детей с ОВЗ и инвалидностью, которые по состоянию здоровья не могут посещать образовательную организацию. В этом случае обучение должно быть организовано на дому, для этого необходимо медицинское заключение и заявление родителей.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Минздрав пересмотрел перечень заболеваний, наличие которых дает право детям на обучение на дому по основным общеобразовательным программам. Новый приказ Минздрава вышел 30.06.2016 №436н. Причем перечень не закрыт. По решению медицинской организации ребенку может быть определено обучение на дому, даже если заболевания нет в перечне.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Острый вопрос при организации обучения на дому касается количества часов недельной нагрузки для обучающегося. Раньше она регламентировалась письмами Министерства просвещения и составляла от 8 до 12 часов в неделю.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Приказом Минобрнауки России от 2 сентября 2013 г. № 1035 эти письма отменены и теперь учебная нагрузка определяется индивидуально в соответствии с федеральными государственными образовательными стандартами и рекомендациями ПМПК. В соответствии с СанПиН максимальная нагрузка составляет от 21 часа в 1 классе, до 37 часов в 11 классе. Количество часов должно определяться исходя из состояния здоровья ребенка, желательно, чтобы соответствующие рекомендации дали врачи. Учебный план надомного обучения должен быть согласован с родителями.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Безусловно, все эти часы невозможно обеспечить посредством прихода на дом учителя. Для получения качественного образования для обучающихся на дому должна быть предусмотрена сетевая форма реализации образовательных программ и различные формы обучения (приходящий на дом учитель, дистанционное обучение, посещение части уроков в школе).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длительно болеющих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Бывают ситуации, когда ребенок с ОВЗ и инвалидностью вынужден длительно находиться в больнице. Если состояние его здоровья позволяет, то он может продолжать обучение, находясь в больнице. Основанием для этого является заключение медицинской организации.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совместно с Минздравом разработали разъяснения по порядку организации получения образования обучающимися, нуждающимися в длительном лечении, в соответствии с которыми «обучающийся, нуждающийся в длительном лечении» – обучающийся, которому по заключению медицинской организации проводится лечение или медицинская реабилитация продолжительностью более 21 дня в медицинской организации (включая дневной стационар).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организация обучения может быть осуществлена и для пациентов, находящихся на лечении менее 21 дня.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может быть организовано несколькими вариантами – в больнице есть структурное образовательное подразделение, школа открывает структурное образовательное подразделение на базе больницы, организация дистанционного обучения, организованное или специально закрепленной за этой больницей школой или той школой, в которой зачислен ребенок.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создания специальных условий обучающиеся с ОВЗ имеют по закону об образовании меру социальной поддержки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питанием. Питание обучающимся с ОВЗ положено 2-х разовое, бесплатное. За счет средств учредителя образовательной организации. Для обучающихся на дому это сух пай или денежная компенсация.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Обращаю внимание, что инвалиды, не имеющие статус ОВЗ, питанием не обеспечиваются. Они имеют иные меры социальной поддержки.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 получения общего образования детьми с ОВЗ и инвалидностью обеспечиваются несколькими ФГОС общего образования (о них чуть ниже), на данном слайде они просто поименованы. Равно как и САНПИН.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4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Кадровое обеспечение образования обучающихся с ОВЗ должно обеспечиваться в соответствии с приказом Министерства образования и науки Российской Федерации от 30 августа 2013 г. № 1015.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18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2014 году произошло беспрецедентное в истории развития образования событие – утверждены 2 федеральных государственных образовательных стандарта для детей с ОВЗ: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1-й – начального общего образования (срок реализации – 4-6 лет),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2-й – образования обучающихся с умственной отсталостью на весь период обучения (с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рок реализации 9 – 13 лет)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 ФГОС с 1 сентября 2016 г. вступили в законную силу.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0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закон от 24 ноября 1995 г. № 181-ФЗ «О социальной защите инвалидов в Российской Федерации» определяет государственную политику в области социальной защиты инвалидов в Российской Федерации, целью которой в, том числе, является обеспечение инвалидам равных с другими гражданами прав на получение образования и гарантия создания необходимых условий для его получения.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Основополагающим законодательным актом, регулирующим процесс образования детей с ОВЗ, является Федеральный закон от 29 декабря 2012 г. № 273-ФЗ «Об образовании в Российской Федерации» (далее – Закон об образовании), вступивший в силу с 1 сентября 2013 г., который регламентирует право  детей с ОВЗ и инвалидов на образование в течение всей жизни, а также обязывает федеральные государственные органы, органы государственной власти субъектов Российской Федерации и органы местного самоуправления создавать необходимые условия для получения без дискриминации качественного образования лицами названной категории, для коррекции нарушений развития и социальной адаптации, оказания ранней коррекционной помощи на основе специальных педагогических подходов,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обучающихся с ОВЗ, в том числе через организацию системы инклюзивного образования.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Объектом внимания Закона об образовании являются 2 категории обучающихся с особыми образовательными потребностями – инвалиды (дети-инвалиды) и обучающиеся с ОВЗ.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инвалида (ребенка-инвалида) присваивает бюро медико-социальной экспертизы, статус ребенка с ОВЗ – психолого-медико-педагогическая комиссия.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Исчерпывающего перечня заболеваний, при наличии которых обучающиеся признаются лицами с ОВЗ, нет. ПМПК принимает решение о выдаче заключения коллегиально с учетом особых образовательных потребностей обучающихся и индивидуальной ситуации развития.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категория «обучающийся с ОВЗ» определена не с точки зрения собственно ограничений по здоровью, а с точки зрения необходимости создания специальных условий получения образования, исходя из решения коллегиального органа – ПМПК.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каждому ребенку-инвалиду требуются специальные условия для получения им образования. Тогда он не обучающийся с ОВЗ, и получает реабилитационные услуги в иных сферах (здравоохранении, социальной защите, но не образовании).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 один и тот же обучающийся может быть и инвалидом, и лицом с ОВЗ. В таком случае у него есть и заключение ПМПК, и ИПРА инвалида.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еще раз хочу подчеркнуть, что обучающийся с ОВЗ – это обучающийся, нуждающийся в создании специальных условий для получения им качественного доступного образования.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ведется работа по внесению изменений в законодательство об образовании в части в том числе расширения компетенций ПМПК (охват всех уровней образования)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57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Реализованы ФГОС могут быть совместно с другими обучающимися, в отдельных классах, группах или в отдельных организациях, осуществляющих образовательную деятельность (а это и школы, и медицинские организации, и ДДИ), или вне их – в форме семейного образования, а также на дому. Также может быть использована сетевая форма получения образования.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ФГОС разработаны примерные адаптированные основные общеобразовательные программы для всех категорий детей с ОВЗ, они включены в федеральный реестр примерных общеобразовательных программ 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fgosreestr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7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программах прописаны примерные учебные планы, на основе которых образовательная организация разрабатывает свои учебные планы.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и направлены в субъекты методические рекомендации по внедрению ФГОС для обучающихся с ограниченными возможностями здоровья по каждой нозологической категории в том числе, в части реализации адаптированных основных общеобразовательных программ.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48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варианта программы осуществляется на основе рекомендаций ПМПК, сформулированных по результатам его комплексного психолого-медико-педагогического обследования, в случае наличия у обучающегося инвалидности - с учетом ИПРА и мнения родителей (законных представителей).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освоения программы сохраняется возможность перехода обучающегося с одного варианта программы на другой. Перевод осуществляется организацией на основании комплексной оценки результатов освоения программы, по рекомендации ПМПК и с учетом мнения родителей.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АООП реализуется через организацию урочной и внеурочной деятельности.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ФГОС четко прописано количество учебных занятий по предметным областям и «Коррекционно-развивающей области», являющейся обязательным элементом структуры учебного плана.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Продолжительность занятий, продолжительность перемен между уроками и коррекционно-развивающими занятиями и внеурочной деятельностью определяется санитарно-эпидемиологическими требованиями к условиям и организации обучения обучающихся с ОВЗ, ссылка на которые будет ниже.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04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информационного обеспечения введения указанных ФГОС совместно с МИА «Россия сегодня» разработаны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инфографики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адаптированная к широкому кругу пользователей, одна из которых интерактивная, адрес доступа: http://ria.ru/adaptation/20150525/1066376490.html.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Инфографика предусматривает визуализацию требований стандартов в соответствии с особыми образовательными потребностями каждой категории обучающихся с ОВЗ. Вы можете использовать ее сами в своей работе и объяснять родителям, какие условия для ребенка той иной категории ограничений будут созданы.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73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происходит с обучающимся с ОВЗ при переходе из начальной в основную школу?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ФГОС основного общего и среднего общего образования внесены специальные требования, касающиеся обучения детей с ОВЗ, обеспечивающие преемственность основных образовательных программ. Предвосхищая вопрос – стандартов разработано не будет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(часть 6 статьи 11 ФЗ-273 выполнена «В целях обеспечения реализации права на образование обучающихся с ограниченными возможностями здоровья устанавливаются федеральные государственные образовательные стандарты образования указанных лиц или включаются в федеральные государственные образовательные стандарты специальные требования).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мы разрабатываем новый ФГОС основного общего образования, в который также интегрируются специальные требования для качественного доступного образования обучающихся с ОВЗ и примерные «рабочие» АООП для 5-9 классов.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АООП для 5 классов всех нозологических групп (кроме УО) с 1 сентября 2019 г. проходят апробацию в 74 школах из 21 субъекта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82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Наполняемость классов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обучающихся с ОВЗ устанавливается не более 15 человек. По отдельным категориям обучающихся с ОВЗ СанПиНами, вступившими в силу 1 сентября 2016 г., установлена меньшая наполняемость классов в зависимости от варианта реализуемой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95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СанПиН ОВЗ распространяются на организации, осуществляющие образовательную деятельность по адаптированным основным общеобразовательным программам для обучающихся с ОВЗ, на отдельные классы и/или группы для обучающихся с ОВЗ, в том числе группы продленного дня, организованные в образовательных организациях.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 согласно СанПиН ОВЗ для всех обучающихся с ОВЗ осуществляется в 1 смену по 5-ти дневной учебной неделе.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23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образовательная программа реализуется через организацию урочной и внеурочной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33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Урочная деятельность состоит из часов обязательной части и части, формируемой участниками отношений.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совершенно разные понятия!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11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мы прекрасно понимаем, что не может быть никакой инклюзии без создания в школах специальных условий. Работа над этим идет в рамках программы «Доступная среда».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2016 г. в пролонгированном варианте программы задействованы уже образовательные организации всех уровней.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0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Специальные условия поименованы в статье 79 Закона об образовании.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специальные условия и прописывает в заключении ПМПК. Представленное родителями заключение является основанием для создания органами управления образованием и образовательными организациями рекомендованных специальных условий.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75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2019 года в Российской Федерации реализуется национальный проект «Образование».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хотя поддержка образования обучающихся с особыми образовательными потребностями так или иначе включена во все федеральные проекты национального проекта, для нас основные это: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«Современная школа»,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«Поддержка семей, имеющих детей»,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«Успех каждого ребенка».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6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проект «Современная школа» национального проекта «Образование» включает мероприятие по поддержке образования обучающихся с ОВЗ.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 предполагает обновление инфраструктуры коррекционных школ будет сопровождаться обновлением содержания их работы и изменением всей образовательной среды, которая должна стать не только современной, но и в первую очередь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подстраивающейся под каждого ребенка с особыми образовательными потребностями. Для этого мы будем менять и учебные планы коррекционных школ, вносить изменения в адаптированные программы, менять подходы к построению расписания и определению учебной нагрузки.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проекте предусмотрено предоставление субсидии на финансовое обеспечение мероприятий по обновлению материально-технической базы в организациях, осуществляющих образовательную деятельность исключительно по адаптированным общеобразовательным программам (в первую очередь для обновления материально-технической базы для предметной области «Технология», коррекционной работы и дополнительного образования детей с ОВЗ), а также на создание условий для реализации дистанционных программ обучения детей с ОВЗ и инвалидностью, в том числе на базе сетевого партнерства.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 отдельных образовательных организаций из 43 субъектов по результатам конкурсного отбора стали участниками мероприятия в 2019 году; 130 школ из 81 субъекта – в 2020.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687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Поддержке в том числе семей, воспитывающих детей-инвалидов и детей с ОВЗ, посвящен федеральный проект «Поддержка семей, имеющих детей».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него родители (законные представители) могут получить психолого-педагогическую, методическую и консультационную помощь в центрах.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портале растимдетей.рф собрана последняя актуальная информация о реализации проекта, размещены методические материалы.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80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Федеральным законодательством установлено, что освоение основных образовательных программ основного общего и среднего общего образования завершается обязательной итоговой аттестацией (часть 3 статьи 59 Федерального закона от 29 декабря 2012 г. № 273-ФЗ «Об образовании в Российской Федерации»).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обязательной она является и для детей-инвалидов, и для обучающихся с ограниченными возможностями здоровья (далее – ОВЗ).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сдачи государственной итоговой аттестации этим обучающимся должны быть созданы специальные условия – для каждого из сдающих в соответствии с его потребностями и ограничениями здоровья.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59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чем дети-инвалиды и дети с ОВЗ имеют право выбрать, как проходить государственную итоговую аттестацию: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той же форме, что и все обучающиеся (в форме основного государственного экзамена для обучающихся, заканчивающих 9 класс, и в форме единого государственного экзамена для обучающихся, заканчивающих 11 класс), но с созданием специальных условий;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в форме государственного выпускного экзамена с использованием текстов, тем, заданий, билетов, в том числе в устной форме, также с созданием специальных условий.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выпускников 9 класса обязательными для сдачи являются 4 предмета: русский язык, математика, а также экзамены по выбору обучающегося по двум учебным предметам. Для обучающихся с ОВЗ, детей-инвалидов и инвалидов количество сдаваемых экзаменов по их желанию сокращается до двух обязательных экзаменов – по русскому языку и математике.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выпускников 11 класса обязательными для сдачи являются 2 предмета -русский язык и математика. Экзамены по другим учебным предметам обучающиеся сдают на добровольной основе по выбору обучающегося.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3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Порядки проведения государственной итоговой аттестации предусматривают: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беспрепятственный доступ участников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приспособлений);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продолжительности времени экзаменов на 1,5 часа по всем предметам и на 30 мин по иностранным языкам раздел «Говорение» (всего экзамен длится 15 мин), а в 9 классе – итогового собеседования;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организацию питания и перерывов для проведения необходимых медико-профилактических процедур;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присутствие при проведении экзаменов ассистентов, оказывающих обучающимся необходимую техническую помощь с учетом состояния их здоровья, особенностей психофизического развития и индивидуальных возможностей, помогающих им занять рабочее место, передвигаться, прочитать задание, перенести ответы в экзаменационные листы (бланки) для записи ответов.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необходимости экзамен может быть проведен на дому или в больнице.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предусмотрена возможность использования технических средств в процессе сдачи экзамена (звукоусиливающей аппаратуры, специальных принадлежностей для оформления ответов рельефно-точечным шрифтом Брайля, компьютеров со специализированным программным обеспечением).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11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чтобы перечисленные специальные условия были обеспечены при проведении экзаменов, обучающимся с инвалидностью достаточно предъявить их справку об инвалидности и, в отдельных случаях, заключение психолого-медико-педагогической комиссии (далее – ПМПК), а обучающимся с ОВЗ – заключение ПМПК о необходимости создания специальных условий.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6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 обучающихся с ОВЗ должен обеспечивать педагогический работник, имеющий соответствующие компетенции.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изложенным, все педагогические работники, не имеющие дефектологического образования, обязательно должны пройти курсы повышения квалификации по вопросам работы с детьми с ОВЗ.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образовательного процесса кадрами – зона ответственности регионов. Но мы тоже не стоим в стороне от этой проблемы и за счет федеральных средств занимаемся повышением квалификации.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102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Приказом Минтруда России от 24 июля 2015 г. № 514н утвержден профессиональный стандарт «Педагог-психолог (психолог в сфере образования)». С 1 января 2017 года он вступил в силу, и педагоги-психологи должны повысить свою квалификацию и соответствовать требования профессионального стандарта.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Приказом Минтруда России от 10 января 2017 г. № 10н утвержден профессиональный стандарт «Специалист в области воспитания», одной из трудовых функций которого является Тьюторское сопровождение обучающихся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(педагогическое сопровождение реализации обучающимися, включая обучающихся с ограниченными возможностями здоровья (ОВЗ) и инвалидностью, индивидуальных образовательных маршрутов, проектов; организация образовательной среды для реализации обучающимися, включая обучающихся с ОВЗ и инвалидностью, индивидуальных образовательных маршрутов, проектов; организационно-методическое обеспечение реализации обучающимися, включая обучающихся с ОВЗ и инвалидностью, индивидуальных образовательных маршрутов, проектов).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Приказом Минтруда России от 12 апреля 2017 г. № 351н профессиональный стандарт «Ассистент (помощник) по оказанию технической помощи инвалидам и лицам с ограниченными возможностями здоровья».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разработали и направили в регионы разъяснения в части требований к образованию, компетенциям, функционалу и алгоритма приема на работу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ассистента (помощника.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 проект профессионального стандарта «Педагог-дефектолог» учитель-логопед, сурдопедагог,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олигофренопедагог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тифлопедагог)». Сейчас он дорабатывается.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8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определении приоритетов развития системы образования детей с инвалидностью и ОВЗ мы точно понимаем, что специальное образование не может развиваться без отрыва от системы общего образования. Нам представляется некорректным противопоставлять специальное и инклюзивное образование. Качественная инклюзия возможна лишь при профессионально организованной коррекционной работе и комплексном сопровождении.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разработаны 6 комплексных межведомственных планов сроком реализации до 2020 года, мероприятия которых взаимно пересекаются и дополняют друг друга: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ранней помощи;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инклюзивного общего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профессиональной ориентации;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инклюзивного профессионального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сопровождения при получении профессионального образования и трудоустройстве;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вопросам реабилитации.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они направлены субъекты.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их основе субъектам было рекомендовано разработать дорожные карты и реализовывать 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8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программа, любого уровня получения образования обучающимися, в том числе дополнительного образования, адаптированная для обучающихся с ОВЗ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 Такая программа называется адаптированная образовательная программа (АОП).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67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исполнение Плана мероприятий по созданию специальных условий получения общего и дополнительного образования обучающихся с инвалидностью и обучающихся с ограниченными возможностями здоровья на 2018-2020 годы (пункт 57) нами подготовлен проект Стратегии развития образования детей с ограниченными возможностями здоровья и детей с инвалидностью в Российской Федерации на период до 2030 года.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развития образования обучающихся с ОВЗ и с инвалидностью в Российской Федерации на период до 2030 года ориентирована на обновление системы специального и инклюзивного образования лиц с ОВЗ на основе подтвержденных научных методов и актуализации личностного потенциала обучающихся с ОВЗ.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имеющихся трудностей целью Стратегии является определение приоритетных направлений государственной политики в сфере образования детей с ОВЗ и детей-инвалидов, инструментов и механизмов достижения наилучших результатов деятельности по этим направлениям.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Итогом реализации Стратегии должно стать повышение доступности и качества образования для детей с ОВЗ и детей-инвалидов, их социальная интеграция, способность к ведению максимально самостоятельной жизни, успешная самореализация в различных сферах жизнедеятельности.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33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Стратегии необходимо решить несколько задач, в том числе: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создать условия для создания системы непрерывного эффективного образования детей с ОВЗ и детей с инвалидностью;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сформировать образовательную и социальную среду, максимально содействующую успешной социализации детей с ОВЗ и инвалидностью;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обеспечить поддержку семьям, воспитывающим обучающихся с ОВЗ и детей-инвалидов, а также повысить их ответственность за выбор индивидуального образовательного маршрута для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91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нас приоритетным является совершенствование и разработка нового содержания образования обучающихся с ОВЗ на разных уровнях образования и обеспечение специальных условий получения образования для их разностороннего развития.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6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планируем, что качественное психолого-педагогического и медико-социальное сопровождение детей с ОВЗ и детей с инвалидностью будет строиться на основе межведомственного взаимодействия, такое сопровождение должно быть преемственным и должно оказываться высоко квалифицированными специалистами.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95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Каковы перспективы ребенка с инвалидностью и ограниченными возможностями здоровья на получение профессионального образования?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плана связаны с профессиональным образованием.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профессиональное образование в отличие от общего не является обязательным, перспективы его получения обучающимся с ОВЗ так и здоровым сверстником во многом зависят от желания самого человека стать специалистом, работать,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самореализовываться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профессиональной деятельности.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 именно профессиональная самореализация указанной категории обучающихся – есть непременная цель образовательной реабилитации.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мероприятия в части обеспечения доступности профессионального образования для обучающихся с ОВЗ включают в себя следующие ключевые составляющие: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внесение изменений в нормативные акты, регулирующие содержание образования и организацию образовательного процесса, с учетом особых потребностей инвалидов и лиц с ОВЗ;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организационно-технические мероприятия по созданию сети методических центров и разработке образовательных программ, обеспечивающих наилучшие условия получения профессионального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актуализация статистических данных по инвалидам и лицам с ОВЗ, получающим профессиональное образование;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создание универсальной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безбарьерной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среды в образовательных организациях профессионального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организация систематической профориентационной работы с детьми-инвалидами и лицами с ОВЗ – обучающимися общеобразовательных организациях и инвалидами, не занятыми трудовой деятельностью.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615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лиц с ОВЗ и инвалидов предусмотрена возможность получения профессионального образования в профессиональной образовательной организации на общих основаниях по конкурсу аттестатов без учета формы сдачи государственной итоговой аттестации (в традиционной форме – ОГЭ, ЕГЭ или облегченной – ГВЭ).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лиц с нарушениями интеллекта предусмотрено получение по итогам обучения в общеобразовательной организации свидетельства об обучении, которое не является документом государственного образца об уровне образования, но позволяет осуществить прохождение профессиональной подготовки по специальностям, рекомендованным для лиц с нарушением интеллекта.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Иной траекторией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постшкольного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 для умственно отсталых выпускников может быть продолжение обучения в общеобразовательной организации в классе (группе) с углубленным изучением отдельных учебных предметов трудового профиля.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программы Доступная среда с 2016 г в субъектах создаются базовые образовательные организации СПО (85) и ВО (21), цель которых аккумулировать практическую и научно-методическую базу образования обучающихся с ОВЗ, а также стать консультационными центрами и центрами по повышению квалификации педагогических работников по вопросам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 ОВЗ.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09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инвалидов, поступающих в образовательные организации высшего образования, предусмотрены квоты, которые устанавливаются ежегодно образовательной организацией в размере не менее чем десять процентов общего объема контрольных цифр приема граждан, обучающихся за счет бюджетных ассигнований федерального бюджета, бюджетов субъектов Российской Федерации и местных бюджетов, выделенных такой образовательной организации на очередной год, по специальностям и (или) направлениям подготовки.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673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Министерства просвещения РФ от 20.11.2018 г. № 235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Минобрнауки России от 9 января 2014 года №2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со статьей 16 Закона об образовании предусмотрена возможность реализация образовательных программ с применением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электронного обучения и дистанционных образовательных технологий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том числе для детей-инвалидов и детей с ОВЗ.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основополагающих мероприятий, обеспечивших реализацию прав на образование детей-инвалидов с использованием дистанционных образовательных технологий стало мероприятие «Развитие дистанционного образования детей-инвалидов», реализованное в рамках приоритетного национального проекта «Образование», которое завершилось в 2012 году (далее – Мероприятие), а с 2013 года дистанционное образование инвалидов организовывается и обеспечивается органами государственной власти субъектов Российской Федерации в сфере образования.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2009-2012 годах в процессе реализации Мероприятия в субъектах Российской Федерации накоплен положительный опыт организации дистанционного образования детей-инвалидов: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вопросы организации дистанционного образования детей-инвалидов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дому урегулированы законами и иными нормативными правовыми актами, принимаемыми органами государственной власти субъектов Российской Федерации в соответствии с их компетенцией;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созданы условия для дистанционного обучения 25 тысяч детей-инвалидов, обучающихся на дому;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оснащены специальным оборудованием и подключены к сети Интернет 22 тысячи рабочих мест педагогов;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 всех субъектах Российской Федерации организована работа региональных центров дистанционного образования детей-инвалидов;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прошли обучение по вопросам организации дистанционного обучения детей-инвалидов 20 тысяч педагогических работников и 17 тысяч родителей детей-инвалидов;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сформировано педагогическое сообщество, имеющее профессиональные навыки обучения детей-инвалидов на основе дистанционных образовательных технологий.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Минобрнауки России от 9 ноября 2015 года № 1309 разработан в соответствии с ФЗ-419,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утверждает 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помощи; инструктирование или обучение специалистов, работающих с инвалидами по вопросам, связанным с обеспечением доступности для инвалидов объектов и услуг в сфере образования с учетом имеющихся у них стойких расстройств функций организма и ограничений жизнедеятельности; создание инвалидам следующих условий доступности объектов в соответствии с требованиями, установленными законодательными и иными нормативными правовыми актами: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возможность беспрепятственного входа в объекты и выхода из них;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возможность самостоятельного передвижения по территории объекта в целях доступа к месту предоставления услуги, в том числе с помощью работников объекта, предоставляющих услуги,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ассистивных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вспомогательных технологий, а также сменного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кресла-коляски;в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возможность посадки в транспортное средство и высадки из него перед входом в объект, в том числе с использованием кресла-коляски и, при необходимости, с помощью работников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объекта;г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сопровождение инвалидов, имеющих стойкие нарушения функции зрения, и возможность самостоятельного передвижения по территории объекта;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д) содействие инвалиду при входе в объект и выходе из него, информирование инвалида о доступных маршрутах общественного транспорта;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е) надлежащее размещение носителей информации,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ж) обеспечение допуска на объект, в котором предоставляются услуги, собаки-проводника.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Органами и организациями, предоставляющими услуги в сфере образования, осуществляются меры по обеспечению проектирования, строительства и приемки с 1 июля 2016 года вновь вводимых в эксплуатацию, а также прошедших капитальный ремонт, реконструкцию, модернизацию объектов, в которых осуществляется предоставление услуг, а также по обеспечению закупки с 1 июля 2016 года транспортных средств для обслуживания населения с соблюдением требований к их доступности для инвалидов.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Органы и организации, предоставляющие услуги в сфере образования, в целях определения мер по поэтапному повышению уровня доступности для инвалидов объектов и предоставляемых услуг проводят обследование данных объектов и предоставляемых услуг, по результатам которого составляется паспорт доступности для инвалидов объекта и услуг (далее соответственно – обследование и паспортизация, Паспорт доступности).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214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образование детей с ОВЗ и инвалидностью – один из приоритетов в деятельности Минпросвещения России. Получение названной категорией обучающихся качественного доступного общего, а затем и профессионального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открыты к сотрудничеству. В Министерстве создан и работает Совет по вопросам образования лиц с ОВЗ и инвалидностью. Совет рассматривает широкий круг проблем: от ранней помощи до трудоустройства. В состав Совета вошли представители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ФОИв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НКО, общественных объединений инвалидов, ведущих ВУЗов.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общеобразовательная программа (образовательная программа дошкольного образования, начального общего образования, основного общего образования, среднего общего образования) адаптированная для обучающихся с ОВЗ называется адаптированная основная общеобразовательная программа (АООП).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 ее реализации – на дому, в инклюзивной школе, в коррекционной школе – не влияет на ее название.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8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Бюро медико-социальной экспертизы в своей деятельности руководствуется перечнем стойких нарушений функций организма – вы их видите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Вы видите нозологические группы обучающихся с ОВЗ. Перечень не закрыт! И существенно отличается от ограничений жизнедеятельности, указанных на предыдущем слайде, на основании которых устанавливается инвалидность. Что еще раз подтверждает не совпадение категорий лиц с инвалидностью и ОВЗ.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урегулирования вопроса разведения дефиниций ОВЗ и инвалидность мы в настоящее время работаем над проектом федерального закона о внесении изменений в Закон об образовании. Законопроект включает категорию инвалидов (детей-инвалидов) в категорию обучающихся с ОВЗ при наличии у них заключения ПМПК о необходимости создания специальных условий для получения образования, что в настоящее время мы видим на практике.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5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ИПРА утверждена приказом Минтруда России, в настоящее время она дорабатывается. Обратите внимание на отличие полей в ИПРА инвалида и ребенка-инвалида. Это происходит потому, что раздел «Психологическая помощь, оказываемая в образовательной организации» в ИПРА ребенка-инвалида появляется только на основании заключения ПМПК в соответствии с приказом № 723. ПМПК обслуживает лиц от 0 до 18 лет, поэтому раздела в ИПРА инвалида 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4BA5-7D66-412F-B175-15ED42BBFB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78F9-5F67-4CB2-8EE9-5E7D6D12EB5C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ria.ru/adaptation/20150525/1066376490.html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2.png"/><Relationship Id="rId5" Type="http://schemas.openxmlformats.org/officeDocument/2006/relationships/diagramData" Target="../diagrams/data6.xml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&#1088;&#1072;&#1089;&#1090;&#1080;&#1084;&#1076;&#1077;&#1090;&#1077;&#1081;.&#1088;&#1092;" TargetMode="Externa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ctrTitle"/>
          </p:nvPr>
        </p:nvSpPr>
        <p:spPr>
          <a:xfrm>
            <a:off x="2936776" y="2564904"/>
            <a:ext cx="6969224" cy="1584176"/>
          </a:xfrm>
        </p:spPr>
        <p:txBody>
          <a:bodyPr anchor="t" anchorCtr="0"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ГОСУДАРСТВЕННАЯ ПОЛИТИКА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СФЕРЕ ОБРАЗОВАНИЯ ОБУЧАЮЩИХСЯ С ОСОБЫМИ ОБРАЗОВАТЕЛЬНЫМИ ПОТРЕБНОСТЯМИ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1258" y="6021288"/>
            <a:ext cx="6044190" cy="534888"/>
          </a:xfrm>
        </p:spPr>
        <p:txBody>
          <a:bodyPr>
            <a:norm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Отдел образования детей с особыми образовательными потребностями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государственной политики в сфере защиты прав детей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04528" y="76304"/>
            <a:ext cx="2448272" cy="104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  <a:p>
            <a:pPr marL="0" indent="0">
              <a:buFont typeface="Arial" pitchFamily="34" charset="0"/>
              <a:buNone/>
            </a:pPr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ИПРА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453336"/>
            <a:ext cx="4248472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Минтруда России от 13.06.2017 г. № 486Н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97216" y="1021056"/>
            <a:ext cx="2952328" cy="5216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Разработка ИПРА ребенка-инвалида в части мероприятий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психолого-педагогической реабилитации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</a:rPr>
              <a:t>абилитации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 осуществляется с учетом заключения психолого-медико-педагогической комиссии о результатах проведенного обследования ребенка.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22774" r="40034" b="26747"/>
          <a:stretch>
            <a:fillRect/>
          </a:stretch>
        </p:blipFill>
        <p:spPr bwMode="auto">
          <a:xfrm>
            <a:off x="2499753" y="1072899"/>
            <a:ext cx="4253448" cy="51125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ИПРА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453336"/>
            <a:ext cx="4320480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Минтруда России от 13.06.2017 г . № 486Н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84" y="2996952"/>
            <a:ext cx="5336236" cy="37152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84" y="980728"/>
            <a:ext cx="5336236" cy="22577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ПМПК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309320"/>
            <a:ext cx="40324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Министерства образования и науки РФ от 20.09.2013 г. № 1082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810" b="13881"/>
          <a:stretch>
            <a:fillRect/>
          </a:stretch>
        </p:blipFill>
        <p:spPr bwMode="auto">
          <a:xfrm>
            <a:off x="3224808" y="1149332"/>
            <a:ext cx="4968875" cy="4913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ПМПК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309320"/>
            <a:ext cx="40324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Министерства образования и науки РФ от 20.09.2013 г. № 1082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F:\МЕТОД РЕКИ, РАЗЪЯСНЕНИЯ, ИНФОГРАФИКИ\ИНФОГРАФИКИ\про ПМП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0852"/>
            <a:ext cx="3974644" cy="6192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ПМПК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309320"/>
            <a:ext cx="40324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Министерства образования и науки РФ от 20.09.2013 г. № 1082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4" y="987050"/>
            <a:ext cx="6840760" cy="5270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МЕЖВЕДОМСТВЕННОЕ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ВЗАИМОДЕСТВИЕ </a:t>
            </a:r>
            <a:b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ЧАСТИ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СОЗДАНИЯ СПЕЦИАЛЬНЫХ УСЛОВИЙ*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788" y="6237312"/>
            <a:ext cx="4338155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Минтруда России от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13.06.2017 г.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486Н;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10.12.2013  г. № 723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64768" y="1556792"/>
            <a:ext cx="6768752" cy="145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При реализации ИПРА инвалида (ИПРА ребенка-инвалида) обеспечиваются последовательность, комплексность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непрерывность в осуществлении реабилитационных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</a:rPr>
              <a:t>абилитационных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 мероприятий, динамическое наблюдение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контроль за эффективностью проведенных мероприятий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2199021" y="1089058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045" y="1041358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64768" y="3429000"/>
            <a:ext cx="6768752" cy="24520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выполнения реабилитационных или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</a:rPr>
              <a:t>абилитационных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 мероприятий федеральное государственное учреждение медико-социальной экспертизы направляет выписку из ИПРА инвалида (ИПРА ребенка-инвалида) в орган исполнительной власти субъекта Российской Федерации в сфере образования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– в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части выполнения мероприятий психолого-педагогической реабилитации или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</a:rPr>
              <a:t>абилитации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мероприятий по общему и профессиональному образованию, который организует работу по реализации мероприятий ИПРА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99021" y="2961267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5045" y="2913567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73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МЕЖВЕДОМСТВЕННОЕ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ВЗАИМОДЕСТВИЕ </a:t>
            </a:r>
            <a:b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 ЧАСТИ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СОЗДАНИЯ СПЕЦИАЛЬНЫХ УСЛОВИЙ*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788" y="6237312"/>
            <a:ext cx="4338155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Минтруда России от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13.06.2017 г.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486Н;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10.12.2013 г. № 723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5824952"/>
              </p:ext>
            </p:extLst>
          </p:nvPr>
        </p:nvGraphicFramePr>
        <p:xfrm>
          <a:off x="344488" y="1052736"/>
          <a:ext cx="92890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24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ВАРИАНТИВНОСТЬ ФОРМ ПОЛУЧЕНИЯ ОБРАЗОВАНИЯ*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788" y="6237312"/>
            <a:ext cx="570630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ункт 27 статьи 2, часть 4 статьи 79 Федерального закона 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от 29.12.2012 г. № 273-ФЗ «Об образовании в Российской Федерации»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5422192"/>
              </p:ext>
            </p:extLst>
          </p:nvPr>
        </p:nvGraphicFramePr>
        <p:xfrm>
          <a:off x="110788" y="908720"/>
          <a:ext cx="96667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65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404765"/>
            <a:ext cx="6501504" cy="359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РАННЯЯ КОРРЕКЦИОННАЯ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16531" r="47787" b="5704"/>
          <a:stretch>
            <a:fillRect/>
          </a:stretch>
        </p:blipFill>
        <p:spPr bwMode="auto">
          <a:xfrm>
            <a:off x="1511314" y="1074857"/>
            <a:ext cx="3981936" cy="5616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531" r="46680" b="6688"/>
          <a:stretch>
            <a:fillRect/>
          </a:stretch>
        </p:blipFill>
        <p:spPr bwMode="auto">
          <a:xfrm>
            <a:off x="5528691" y="1074857"/>
            <a:ext cx="3960813" cy="5616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404765"/>
            <a:ext cx="6501504" cy="359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РАННЯЯ КОРРЕКЦИОННАЯ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51284631"/>
              </p:ext>
            </p:extLst>
          </p:nvPr>
        </p:nvGraphicFramePr>
        <p:xfrm>
          <a:off x="344488" y="1196752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86887069"/>
              </p:ext>
            </p:extLst>
          </p:nvPr>
        </p:nvGraphicFramePr>
        <p:xfrm>
          <a:off x="2216696" y="3830000"/>
          <a:ext cx="6623254" cy="303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1651808"/>
              </p:ext>
            </p:extLst>
          </p:nvPr>
        </p:nvGraphicFramePr>
        <p:xfrm>
          <a:off x="4977898" y="1196752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87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468024"/>
            <a:ext cx="5061344" cy="4406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КОНВЕНЦИ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О ПРАВАХ ИНВАЛИДОВ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 t="14281" r="37526" b="24921"/>
          <a:stretch>
            <a:fillRect/>
          </a:stretch>
        </p:blipFill>
        <p:spPr bwMode="auto">
          <a:xfrm>
            <a:off x="2576736" y="1690341"/>
            <a:ext cx="2808834" cy="39867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601072" y="1217965"/>
            <a:ext cx="4200024" cy="944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Ратифицирована Федеральным законом от 3 мая 2012 г. № 46-ФЗ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529064" y="3452864"/>
            <a:ext cx="1440160" cy="165618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7112719" y="2348880"/>
            <a:ext cx="2688378" cy="154817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Инвалид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(ребенок-инвалид)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7112718" y="4653136"/>
            <a:ext cx="2688378" cy="154817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Обучающийся с ограниченными возможностями здоровья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ВОСПИТАННИКИ ДОШКОЛЬНЫХ ОБРАЗОВАТЕЛЬНЫХ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ОРГАНИЗАЦИЙ*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453336"/>
            <a:ext cx="2088232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2018/19 учебный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47949267"/>
              </p:ext>
            </p:extLst>
          </p:nvPr>
        </p:nvGraphicFramePr>
        <p:xfrm>
          <a:off x="5745088" y="944724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49773312"/>
              </p:ext>
            </p:extLst>
          </p:nvPr>
        </p:nvGraphicFramePr>
        <p:xfrm>
          <a:off x="1620178" y="950973"/>
          <a:ext cx="4032448" cy="27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76536" y="3933056"/>
            <a:ext cx="9001000" cy="244827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дошкольного </a:t>
            </a:r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Министерства образования и науки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РФ от 17.10.2013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г. № 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1155) учитывает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особые образовательные потребности детей с ограниченными возможностями здоровья и детей-инвалидов: </a:t>
            </a:r>
            <a:r>
              <a:rPr lang="ru-RU" altLang="ru-RU" sz="1050" i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«Для получения без дискриминации качественного образования детьми с ОВЗ и детьми-инвалидами создаются необходимые условия для коррекции нарушений развития и социальной адаптации, оказания ранней коррекционной помощи</a:t>
            </a:r>
            <a:r>
              <a:rPr lang="ru-RU" altLang="ru-RU" sz="1050" i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</a:t>
            </a:r>
            <a:r>
              <a:rPr lang="ru-RU" altLang="ru-RU" sz="1050" i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в том числе, посредством организации инклюзивного образования детей с ОВЗ».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ru-RU" altLang="ru-RU" sz="600" b="1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организаций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постановлением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Главного государственного санитарного врача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РФ от 15.05.2013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г. № 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26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ru-RU" altLang="ru-RU" sz="600" b="1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приема на обучение по образовательным программам дошкольного образования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РФ от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8.04.2014 г. № 293).</a:t>
            </a:r>
          </a:p>
          <a:p>
            <a:pPr algn="just">
              <a:spcBef>
                <a:spcPct val="0"/>
              </a:spcBef>
            </a:pPr>
            <a:endParaRPr lang="ru-RU" altLang="ru-RU" sz="600" b="1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утвержден приказом Министерства образования и науки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РФ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30.08.2013 г. № 1014).</a:t>
            </a:r>
          </a:p>
        </p:txBody>
      </p:sp>
    </p:spTree>
    <p:extLst>
      <p:ext uri="{BB962C8B-B14F-4D97-AF65-F5344CB8AC3E}">
        <p14:creationId xmlns:p14="http://schemas.microsoft.com/office/powerpoint/2010/main" val="20145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ДОШКОЛЬНОГО ОБРАЗОВАНИЯ*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*утвержден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приказом Министерства образования и науки РФ от 17.10.2013 г. № 1155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124744"/>
            <a:ext cx="3416475" cy="48394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953000" y="1517510"/>
            <a:ext cx="4896543" cy="13354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ФГОС дошкольного образования – документ, в рамках которого осуществляется образовательная деятельность с детьми дошкольного возраста, в том числе с детьми с ограниченными возможностями здоровья: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76936" y="159684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2960" y="154914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3000" y="2969426"/>
            <a:ext cx="4896543" cy="3771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поддержка разнообразия детства;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сохранение уникальности и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</a:rPr>
              <a:t>самоценности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 детства как важного этапа в общем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развитии человека;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личностно-развивающий и гуманистический характер взаимодействия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</a:rPr>
              <a:t>родителей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(законных представителей), педагогических и иных работников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детей;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уважение личности ребенка;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реализация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</a:rPr>
              <a:t>программы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</a:rPr>
              <a:t>в формах, специфических для детей данной возрастной группы, прежде всего в форме игры, познавательной и исследовательской деятельности, в формах творческой активности, обеспечивающей художественно-эстетическое развитие ребенка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ЗАДАЧИ ДОШКОЛЬНОГО ОБРАЗОВАНИЯ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6736" y="4581093"/>
            <a:ext cx="7272808" cy="5760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среды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соответствующей возрастным, индивидуальным, психологическим и физиологическим особенностям детей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6736" y="1021057"/>
            <a:ext cx="3600400" cy="9143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</a:rPr>
              <a:t>охрана </a:t>
            </a:r>
            <a:r>
              <a:rPr lang="ru-RU" sz="1850" b="1" dirty="0">
                <a:solidFill>
                  <a:schemeClr val="accent1">
                    <a:lumMod val="50000"/>
                  </a:schemeClr>
                </a:solidFill>
              </a:rPr>
              <a:t>и укрепление </a:t>
            </a:r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физического и психического здоровья 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9725" y="1020614"/>
            <a:ext cx="3600400" cy="915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равных возможностей</a:t>
            </a:r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 для полноценного развития каждого ребенка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6736" y="2052950"/>
            <a:ext cx="3600400" cy="796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sz="1850" b="1" dirty="0">
                <a:solidFill>
                  <a:schemeClr val="accent1">
                    <a:lumMod val="50000"/>
                  </a:schemeClr>
                </a:solidFill>
              </a:rPr>
              <a:t>преемственности целей, </a:t>
            </a:r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задач и содержания образования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9144" y="2062339"/>
            <a:ext cx="3600400" cy="797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общей культуры </a:t>
            </a:r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личности детей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6736" y="2986414"/>
            <a:ext cx="7272808" cy="59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объединение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обучения и воспитания </a:t>
            </a:r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в целостный образовательный процесс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6736" y="5281925"/>
            <a:ext cx="7260522" cy="6673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благоприятных условий развития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 соответствии с возрастными и индивидуальными особенностями и склонностями детей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6736" y="3719179"/>
            <a:ext cx="7272808" cy="737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психолого-педагогической поддержки семьи и повышение компетентности родителей (законных представителей)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76736" y="6070473"/>
            <a:ext cx="7260522" cy="5988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вариативности и разнообразия</a:t>
            </a:r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 содержания </a:t>
            </a: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программ </a:t>
            </a:r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и организационных форм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820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ПРИМЕРНЫЕ АООП ДОШКОЛЬНОГО ОБРАЗОВАНИЯ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38352" y="5085184"/>
            <a:ext cx="7139184" cy="16478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глухих детей раннего и дошкольного возраста;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диагностических групп детей раннего возраста;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детей дошкольного возраста после операции кохлеарной имплантации;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дошкольного возраста</a:t>
            </a:r>
            <a:r>
              <a:rPr lang="ru-RU" altLang="ru-RU" sz="1700" dirty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ru-RU" altLang="ru-RU" sz="1700" dirty="0" smtClean="0">
                <a:solidFill>
                  <a:schemeClr val="accent1">
                    <a:lumMod val="50000"/>
                  </a:schemeClr>
                </a:solidFill>
              </a:rPr>
              <a:t>РАС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38352" y="1340768"/>
            <a:ext cx="7139184" cy="3272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детей с тяжелыми нарушениями речи;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детей 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нарушениями опорно-двигательного аппарата;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детей 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умственной отсталостью (интеллектуальными нарушениями);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детей 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задержкой психического развития;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слепых детей;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слабовидящих детей;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детей с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</a:rPr>
              <a:t>амблиопией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косоглазием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детей раннего возраста с тяжелыми и множественными нарушениями развития;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слабослышащих и позднооглохших детей раннего и дошкольного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возраста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5350" y="1046579"/>
            <a:ext cx="6202106" cy="334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</a:rPr>
              <a:t>РАЗРАБОТАНЫ   и РАЗМЕЩЕНЫ   на сайте </a:t>
            </a:r>
            <a:r>
              <a:rPr lang="en-US" sz="1850" b="1" dirty="0" smtClean="0">
                <a:solidFill>
                  <a:schemeClr val="accent1">
                    <a:lumMod val="50000"/>
                  </a:schemeClr>
                </a:solidFill>
              </a:rPr>
              <a:t>FGOSREESTR.RU</a:t>
            </a:r>
            <a:endParaRPr lang="ru-RU" sz="18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64768" y="4797152"/>
            <a:ext cx="2232248" cy="317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</a:rPr>
              <a:t>ДОРАБАТЫВАЮТСЯ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АПРОБАЦИЯ ПРИМЕРНОЙ АООП ДОШКОЛЬНОГО ОБРАЗОВАНИЯ ДЕТЕЙ С РАС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5104" t="8376" b="8235"/>
          <a:stretch/>
        </p:blipFill>
        <p:spPr>
          <a:xfrm>
            <a:off x="3097887" y="993759"/>
            <a:ext cx="5935831" cy="28672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43884"/>
              </p:ext>
            </p:extLst>
          </p:nvPr>
        </p:nvGraphicFramePr>
        <p:xfrm>
          <a:off x="164468" y="4053840"/>
          <a:ext cx="9577064" cy="2804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15061"/>
                <a:gridCol w="6862003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Краснодарский край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МО «Детский сад № 214»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Воронежская область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«Центр раннего развития –</a:t>
                      </a:r>
                      <a:r>
                        <a:rPr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детский сад № 196»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Псковская область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ГБОУ «Центр лечебной педагогики и дифференцированного обучения» 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Тамбовская область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ТОГОУ «Центр дифференцированного обучения и коррекции»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Тюменская область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МАДОУ «Детский сад № 51» 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МАДОУ «Детский сад № 133»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г. Москва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Федеральный ресурсный центр по организации комплексного сопровождения детей с расстройствами аутистического спектра 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КАДРОВОЕ ОБЕСПЕЧЕНИЕ ОБРАЗОВАТЕЛЬНОГО ПРОЦЕССА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(группы комбинированной направленности)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6120" y="2476402"/>
            <a:ext cx="3240360" cy="889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5-12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8000" y="1556792"/>
            <a:ext cx="2756600" cy="89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УЧИТЕЛЬ-ДЕФЕКТОЛОГ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4" y="6249068"/>
            <a:ext cx="4032448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*приказ Министерства образования и науки РФ от 30.08.2013 г. № 1014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6358" y="4634670"/>
            <a:ext cx="3240360" cy="889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20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8238" y="3715060"/>
            <a:ext cx="2756600" cy="897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3160" y="2476402"/>
            <a:ext cx="3240360" cy="8890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5-12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35040" y="1556792"/>
            <a:ext cx="2756600" cy="897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УЧИТЕЛЬ-ЛОГОПЕД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93160" y="4634670"/>
            <a:ext cx="3240360" cy="889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1-5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35040" y="3715060"/>
            <a:ext cx="2756600" cy="897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ТЬЮТОР, АССИСТЕНТ (ПОМОЩНИК)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КАДРОВОЕ ОБЕСПЕЧЕНИЕ ОБРАЗОВАТЕЛЬНОГО ПРОЦЕССА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(группы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компенсирующей направленности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6624" y="2045664"/>
            <a:ext cx="4418344" cy="9690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учителя-дефектолога (сурдопедагога);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педагога-психолога.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546" y="1124744"/>
            <a:ext cx="3178500" cy="89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нарушениями слуха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(глухих, слабослышащих, позднооглохших)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4" y="6249068"/>
            <a:ext cx="4032448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*приказ Министерства образования и науки РФ от 30.08.2013 г. № 1014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8947" y="2045664"/>
            <a:ext cx="4418344" cy="96909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учителя-дефектолога (тифлопедагога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учителя-логопеда;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педагога-психолога.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8869" y="1124744"/>
            <a:ext cx="3178500" cy="897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нарушениями зрения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(слепых, слабовидящих, с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амблиопией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и косоглазием)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6624" y="4288385"/>
            <a:ext cx="4418344" cy="969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учителя-логопеда;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педагога-психолога.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6546" y="3367465"/>
            <a:ext cx="3178500" cy="897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тяжелыми нарушениями речи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08947" y="4288385"/>
            <a:ext cx="4418344" cy="9690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учителя-дефектолога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и(или) педагога-психолога;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учителя-логопеда;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ассистента (помощника).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8869" y="3367465"/>
            <a:ext cx="3178500" cy="897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нарушениями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опорно-двигательного аппарата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3000" y="5538179"/>
            <a:ext cx="4824536" cy="12031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 каждую группу компенсирующей направленности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детей с нарушениями зрения (слепых)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расстройствами аутистического спектра,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умственной отсталостью (умеренной и тяжелой степени) - не менее 1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тьютора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Овал 27"/>
          <p:cNvSpPr/>
          <p:nvPr/>
        </p:nvSpPr>
        <p:spPr>
          <a:xfrm>
            <a:off x="4304927" y="5373216"/>
            <a:ext cx="868015" cy="828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52863" y="5233612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61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КАДРОВОЕ ОБЕСПЕЧЕНИЕ ОБРАЗОВАТЕЛЬНОГО ПРОЦЕССА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(группы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компенсирующей направленности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6624" y="2045664"/>
            <a:ext cx="4418344" cy="9690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учителя-дефектолога 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олигофренопедагога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 и(или) педагога-психолога;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учителя-логопеда.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546" y="1124744"/>
            <a:ext cx="3178500" cy="89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расстройствами аутистического спектра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4" y="6249068"/>
            <a:ext cx="4032448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*приказ Министерства образования и науки РФ от 30.08.2013 г. № 1014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8947" y="2045664"/>
            <a:ext cx="4418344" cy="96909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учителя-дефектолога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олигофренопедагога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 и(или) педагога-психолога;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учителя-логопеда.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8869" y="1124744"/>
            <a:ext cx="3178500" cy="897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задержкой психического развития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6624" y="4288385"/>
            <a:ext cx="4418344" cy="969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учителя-дефектолога 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олигофренопедагога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учителя-логопеда;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педагога-психолога.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6546" y="3367465"/>
            <a:ext cx="3178500" cy="897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умственной отсталостью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(интеллектуальными нарушениями)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08947" y="4288385"/>
            <a:ext cx="4418344" cy="9690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учителя-дефектолога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и(или) педагога-психолога;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0,5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учителя-логопеда;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менее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ассистента (помощника)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8869" y="3367465"/>
            <a:ext cx="3178500" cy="897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 сложными дефектами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(тяжелыми и множественными нарушениями развития)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3000" y="5538179"/>
            <a:ext cx="4824536" cy="12031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 каждую группу компенсирующей направленности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детей с нарушениями зрения (слепых)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расстройствами аутистического спектра,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умственной отсталостью (умеренной и тяжелой степени) - не менее 1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шт.ед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тьютора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Овал 27"/>
          <p:cNvSpPr/>
          <p:nvPr/>
        </p:nvSpPr>
        <p:spPr>
          <a:xfrm>
            <a:off x="4304927" y="5373216"/>
            <a:ext cx="868015" cy="828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52863" y="5233612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51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 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ОСОБЫМИ ОБРАЗОВАТЕЛЬНЫМИ ПОТРЕБНОСТЯМИ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464" y="6453336"/>
            <a:ext cx="2088232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2018/19 учебный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32780657"/>
              </p:ext>
            </p:extLst>
          </p:nvPr>
        </p:nvGraphicFramePr>
        <p:xfrm>
          <a:off x="-303584" y="908720"/>
          <a:ext cx="51845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67714642"/>
              </p:ext>
            </p:extLst>
          </p:nvPr>
        </p:nvGraphicFramePr>
        <p:xfrm>
          <a:off x="4232920" y="2492896"/>
          <a:ext cx="566576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7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ОБЩЕЕ ОБРАЗОВАНИ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 ОБУЧАЮЩИХСЯ С ОВЗ И С ИНВАЛИДНОСТЬЮ*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453336"/>
            <a:ext cx="2088232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2018/19 учебный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23550297"/>
              </p:ext>
            </p:extLst>
          </p:nvPr>
        </p:nvGraphicFramePr>
        <p:xfrm>
          <a:off x="812540" y="1052736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68807948"/>
              </p:ext>
            </p:extLst>
          </p:nvPr>
        </p:nvGraphicFramePr>
        <p:xfrm>
          <a:off x="5097016" y="1052737"/>
          <a:ext cx="473109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072680" y="5091926"/>
            <a:ext cx="3240360" cy="889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отдельных образовательных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организаций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7263" y="4458340"/>
            <a:ext cx="1511194" cy="6988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1 664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4600" y="5091926"/>
            <a:ext cx="3456871" cy="889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отдельных классов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общеобразовательных организациях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09184" y="4458340"/>
            <a:ext cx="1511194" cy="6988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45 028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556540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 С ОСОБЫМИ ОБРАЗОВАТЕЛЬНЫМИ ПОТРЕБНОСТЯМИ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3265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160912" y="4473116"/>
            <a:ext cx="1210856" cy="122469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82350" y="1268760"/>
            <a:ext cx="4367194" cy="23762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Инвалид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(до 18 лет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ребенок-инвалид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– лицо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, которое имеет нарушение здоровья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со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стойким расстройством функций организма, обусловленное заболеваниями, последствиями травм или дефектами, приводящее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к ограничению жизнедеятельности </a:t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вызывающее необходимость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его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социальной защиты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(ФЗ-181)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2350" y="3933056"/>
            <a:ext cx="4367194" cy="23048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Обучающийся с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ограниченными возможностями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здоровья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физическое лицо, имеющее недостатки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физическом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(или) психологическом развитии, подтвержденные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психолого-медико-педагогической комиссией </a:t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препятствующие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получению образования </a:t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без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создания специальных условий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(ФЗ-273)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1" y="3945709"/>
            <a:ext cx="1540199" cy="22795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1317137"/>
            <a:ext cx="1551006" cy="22795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Стрелка вправо с вырезом 12"/>
          <p:cNvSpPr/>
          <p:nvPr/>
        </p:nvSpPr>
        <p:spPr>
          <a:xfrm>
            <a:off x="4160912" y="1844544"/>
            <a:ext cx="1210856" cy="122469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ОБЩЕЕ ОБРАЗОВАНИ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 ОБУЧАЮЩИХСЯ С ОВЗ И С ИНВАЛИДНОСТЬЮ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0632" y="1052736"/>
            <a:ext cx="8136904" cy="532859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приема граждан на обучение по образовательным программам начального общего, основного общего и среднего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22.01.2014 г. № 32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30.08.2013 г. № 1015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начального общего образования обучающихся с ограниченными возможностями здоровья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19.12.2014 г. № 1598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образования обучающихся с умственной отсталостью (интеллектуальными нарушениями)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19.12.2014 г. № 1599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основного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17.12.2010 г. № 1897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среднего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17.05.2012 г. № 413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 smtClean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здоровья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постановлением Главного государственного санитарного врача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10.07.2015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г. № 26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КАДРОВОЕ ОБЕСПЕЧЕНИЕ ОБРАЗОВАТЕЛЬНОГО ПРОЦЕССА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6120" y="2541938"/>
            <a:ext cx="3240360" cy="889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6-12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8000" y="1622328"/>
            <a:ext cx="2756600" cy="897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УЧИТЕЛЬ-ДЕФЕКТОЛОГ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4" y="6249068"/>
            <a:ext cx="4032448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*приказ Министерства образования и науки РФ от 30.08.2013 г. № 1015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6358" y="4700206"/>
            <a:ext cx="3240360" cy="889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20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8238" y="3780596"/>
            <a:ext cx="2756600" cy="897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3160" y="2541938"/>
            <a:ext cx="3240360" cy="8890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6-12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35040" y="1622328"/>
            <a:ext cx="2756600" cy="897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УЧИТЕЛЬ-ЛОГОПЕД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93160" y="4700206"/>
            <a:ext cx="3240360" cy="889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1-6 обучающихся с ОВЗ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35040" y="3780596"/>
            <a:ext cx="2756600" cy="897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ТЬЮТОР, АССИСТЕНТ (ПОМОЩНИК)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717528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ОБРАЗОВАНИЯ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ОБУЧАЮЩИХСЯ С ОГРАНИЧЕННЫМИ ВОЗМОЖНОСТЯМИ ЗДОРОВЬЯ*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утверждены приказами Министерства образования и науки РФ от 19.12.2014 г. № 1598, 1599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4728" y="1076022"/>
            <a:ext cx="7200800" cy="1344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Определение необходимых условий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получения  общего образования обучающимися с 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ОВЗ; разработка примерных образовательных программ, адаптированных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обучающихся; конкретные требования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 результатам освоения программ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 итоговым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достижениям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92660" y="95624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8684" y="90854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4728" y="2516362"/>
            <a:ext cx="7200800" cy="2764922"/>
          </a:xfrm>
          <a:prstGeom prst="roundRect">
            <a:avLst>
              <a:gd name="adj" fmla="val 26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На основе ФГОС НОО ОВЗ разработаны 4 варианта АООП, которые увеличивают удельный вес компонента жизненной компетентности от первого варианта к четвертому  – соответственно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уменьшают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удельный вес академического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компонента;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а также – в случае необходимости – увеличивают календарные сроки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На основе ФГОС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УО (ИН) разработано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2 варианта АООП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На основе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ФГОС образовательная организация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может разработать в соответствии со спецификой своей образовательной деятельности один или несколько вариантов АООП с учетом особых образовательных потребностей обучающихся 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ОВЗ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92660" y="239658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8684" y="234888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4728" y="5358907"/>
            <a:ext cx="7200800" cy="8004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Примерные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АООП размещены на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сайте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fgosreestr.ru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92660" y="5239125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08684" y="5191425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63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717528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НАЧАЛЬНОГО ОБЩЕГО ОБРАЗОВАНИЯ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ОБУЧАЮЩИХСЯ С ОГРАНИЧЕННЫМИ ВОЗМОЖНОСТЯМИ ЗДОРОВЬЯ*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 приказом Министерства образования и науки РФ от 19.12.2014 г. № 1598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0695267"/>
              </p:ext>
            </p:extLst>
          </p:nvPr>
        </p:nvGraphicFramePr>
        <p:xfrm>
          <a:off x="1496616" y="1052736"/>
          <a:ext cx="8054528" cy="502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7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717528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НАЧАЛЬНОГО ОБЩЕГО ОБРАЗОВАНИЯ</a:t>
            </a:r>
            <a:r>
              <a:rPr kumimoji="0" lang="ru-RU" b="1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ОБУЧАЮЩИХСЯ С ОГРАНИЧЕННЫМИ ВОЗМОЖНОСТЯМИ ЗДОРОВЬЯ*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 приказом Министерства образования и науки РФ от 19.12.2014 г. № 1598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9595" r="16301" b="7230"/>
          <a:stretch>
            <a:fillRect/>
          </a:stretch>
        </p:blipFill>
        <p:spPr bwMode="auto">
          <a:xfrm>
            <a:off x="1609546" y="1404128"/>
            <a:ext cx="7735942" cy="47586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5"/>
          </p:cNvPr>
          <p:cNvSpPr/>
          <p:nvPr/>
        </p:nvSpPr>
        <p:spPr>
          <a:xfrm>
            <a:off x="2797886" y="931752"/>
            <a:ext cx="5359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http://ria.ru/adaptation/20150525/1066376490.html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717528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ОБРАЗОВАНИЯ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ОБУЧАЮЩИХСЯ С УМСТВЕННОЙ ОТСТАЛОСТЬЮ (ИНТЕЛЛЕКТУАЛЬНЫМИ НАРУШЕНИЯМИ)*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 приказом Министерства образования и науки РФ от 19.12.2014 г. № 1599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5530436"/>
              </p:ext>
            </p:extLst>
          </p:nvPr>
        </p:nvGraphicFramePr>
        <p:xfrm>
          <a:off x="147466" y="1052736"/>
          <a:ext cx="9630069" cy="502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90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717528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ОБРАЗОВАНИЯ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ОБУЧАЮЩИХСЯ С УМСТВЕННОЙ ОТСТАЛОСТЬЮ (ИНТЕЛЛЕКТУАЛЬНЫМИ НАРУШЕНИЯМИ)*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 приказом Министерства образования и науки РФ от 19.12.2014 г. № 1599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F:\МЕТОД РЕКИ, РАЗЪЯСНЕНИЯ, ИНФОГРАФИКИ\ИНФОГРАФИКИ\ФГОС для у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908720"/>
            <a:ext cx="3659869" cy="5823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792760" y="-27384"/>
            <a:ext cx="7113240" cy="90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</a:t>
            </a:r>
            <a:r>
              <a:rPr kumimoji="0" lang="ru-RU" sz="15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ФГОС  ОСНОВНОГО ОБЩЕГО,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СРЕДНЕГО ОБЩЕГО ОБРАЗОВАНИЯ</a:t>
            </a:r>
            <a:r>
              <a:rPr kumimoji="0" lang="ru-RU" sz="15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ОБУЧАЮЩИХСЯ С ОГРАНИЧЕННЫМИ ВОЗМОЖНОСТЯМИ ЗДОРОВЬЯ</a:t>
            </a:r>
            <a:endParaRPr kumimoji="0" lang="ru-RU" sz="15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8950" y="1123144"/>
            <a:ext cx="7298586" cy="2089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 целях обеспечения реализации права на образование обучающихся с ограниченными возможностями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здоровья во ФГОС основного общего образования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 ФГОС среднего общего образования включены специальные требования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4648" y="948869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672" y="901169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0982" y="3954543"/>
            <a:ext cx="6168578" cy="889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Разработка примерных адаптированных «рабочих» программ для обучающихся с ОВЗ для 5-9 классов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6971" y="3454783"/>
            <a:ext cx="2756600" cy="477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2019 – 2020 гг.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64795" y="5607668"/>
            <a:ext cx="6168578" cy="889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Апробация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примерных адаптированных 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рабочих» программ для обучающихся с ОВЗ 5 классов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0784" y="5107908"/>
            <a:ext cx="2756600" cy="477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 1 сентября 2019 г.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717528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СанПиН ОВЗ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утверждены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постановлением Главного государственного санитарного врача РФ от 10.07.2015 г. № 26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4728" y="1076021"/>
            <a:ext cx="7200800" cy="31259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Распространяется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 организации, осуществляющие образовательную деятельность по адаптированным основным общеобразовательным программам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обучающихся с ОВЗ,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отдельные классы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и(или)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группы для обучающихся с ОВЗ,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том числе группы продленного дня, организованные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образовательных организациях</a:t>
            </a:r>
          </a:p>
        </p:txBody>
      </p:sp>
      <p:sp>
        <p:nvSpPr>
          <p:cNvPr id="18" name="Овал 17"/>
          <p:cNvSpPr/>
          <p:nvPr/>
        </p:nvSpPr>
        <p:spPr>
          <a:xfrm>
            <a:off x="1892660" y="95624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8684" y="90854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4728" y="4509120"/>
            <a:ext cx="7200800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Учебные занятия для обучающихся с ОВЗ организуются в первую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смену.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Учебные занятия организуются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5-ти дневной учебной неделе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занятия начинаются не ранее 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часов.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84648" y="415432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672" y="410662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89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717528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СанПиН ОВЗ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249068"/>
            <a:ext cx="4824536" cy="49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утверждены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постановлением Главного государственного санитарного врача РФ от 10.07.2015 г. № 26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4728" y="1076021"/>
            <a:ext cx="7200800" cy="800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Основная образовательная программа реализуется через организацию урочной и внеурочной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92660" y="956240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8684" y="908540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28764" y="2112632"/>
            <a:ext cx="6876764" cy="6608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Урочная деятельность состоит из часов обязательной части и части, формируемой участниками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отношений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92660" y="1964532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8684" y="1916832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23075" y="3120924"/>
            <a:ext cx="7200800" cy="20133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Внеурочная деятельность формируется из часов, необходимых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обеспечения индивидуальных потребностей обучающихся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ОВЗ и в сумме составляет 10 часов в неделю на каждый класс,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которых не менее 5 часов предусматривается на реализацию обязательных занятий коррекционной направленности,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остальные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на развивающую область с учетом возрастных особенностей учащихся и их физиологических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потребностей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11007" y="2972824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7031" y="2925124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3075" y="5332962"/>
            <a:ext cx="7200800" cy="819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Реабилитационно-коррекционные мероприятия могут реализовываться как во время внеурочной деятельности,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во время урочной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1911007" y="5184862"/>
            <a:ext cx="936104" cy="92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7031" y="5137162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15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СПЕЦИАЛЬНЫЕ УСЛОВИЯ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ДЛЯ ПОЛУЧЕНИЯ ОБРАЗОВАНИЯ ОБУЧАЮЩИМИСЯ С ОВЗ*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464" y="6309320"/>
            <a:ext cx="4824536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статья 79 Федерального закона от 29.12.2012 г. № 273-ФЗ «Об образовании в Российской Федерации»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0752" y="5445224"/>
            <a:ext cx="69127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другие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условия, без которых невозможно или затруднено освоение образовательных программ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0752" y="1021056"/>
            <a:ext cx="331236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использование специальных образовательных программ и методов обучения и воспитания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5168" y="1030148"/>
            <a:ext cx="3168352" cy="14987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использование специальных технических средств обучения коллективного и индивидуального пользования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20752" y="2528881"/>
            <a:ext cx="3312368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использование специальных учебников, учебных пособий и дидактических материалов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65168" y="3825024"/>
            <a:ext cx="3168352" cy="1474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предоставление услуг ассистента (помощника), оказывающего обучающимся необходимую техническую помощь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0752" y="4036707"/>
            <a:ext cx="3312368" cy="12961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accent1">
                    <a:lumMod val="50000"/>
                  </a:schemeClr>
                </a:solidFill>
              </a:rPr>
              <a:t>обеспечение доступа в здания организаций, осуществляющих образовательную деятельность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65168" y="2641254"/>
            <a:ext cx="3168352" cy="10384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групповых и индивидуальных коррекционных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4511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 ОБРАЗОВАНИЕ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ВНЕУРОЧНАЯ ДЕЯТЕЛЬНОСТЬ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0632" y="1124744"/>
            <a:ext cx="8136904" cy="532859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организации и осуществления образовательной деятельности по дополнительным общеобразовательным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программам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просвещения РФ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9.11.2018 г. № 196);</a:t>
            </a: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начального общего образования обучающихся с ограниченными возможностями здоровья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19.12.2014 г. № 1598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образования обучающихся с умственной отсталостью (интеллектуальными нарушениями)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19.12.2014 г. № 1599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основного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17.12.2010 г. № 1897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ФГОС среднего общего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17.05.2012 г. № 413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 smtClean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здоровья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постановлением Главного государственного санитарного врача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10.07.2015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г. № 26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Санитарно-эпидемиологические требования к условиям и организации обучения в общеобразовательных организациях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утверждены постановлением Главного государственного санитарного врача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29.12.2010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г. № 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189).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 ОБРАЗОВАНИЕ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ВНЕУРОЧНАЯ ДЕЯТЕЛЬНОСТЬ*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464" y="6381328"/>
            <a:ext cx="31683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*письмо Министерства образования и науки РФ от 18.08.2017 г. № 09-1672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4488" y="1196752"/>
            <a:ext cx="41044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Внеурочная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7335" y="1196752"/>
            <a:ext cx="410445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Дополнительное 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464" y="1844824"/>
            <a:ext cx="4680520" cy="1728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Общее образование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– вид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образования, который направлен на развитие личности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приобретение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процессе освоения основных общеобразовательных программ знаний, умений, навыков и формирование компетенции, необходимых для жизни человека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обществе, осознанного выбора профессии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получения профессионального образования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п. 11 ст. 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ФЗ-273)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99303" y="1844824"/>
            <a:ext cx="4680520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Дополнительное образование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– вид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образования, который направлен на всестороннее удовлетворение образовательных потребностей человека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интеллектуальном, духовно-нравственном, физическом и (или) профессиональном совершенствовании и не сопровождается повышением уровня образования (п. 14 ст. 2 ФЗ-273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008" y="3645023"/>
            <a:ext cx="4680520" cy="136815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Под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внеурочной деятельностью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следует понимать образовательную деятельность, осуществляемую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формах, отличных от урочной, и направленную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достижение планируемых результатов освоения основной образовательной программы общего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3743" y="5085183"/>
            <a:ext cx="4680520" cy="9361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Внеурочная деятельность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является неотъемлемой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обязательной частью основной образовательной программы общего образования, позволяющей реализовать требования ФГОС в полной мере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99303" y="4653135"/>
            <a:ext cx="4680520" cy="13733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Дополнительное образование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включает в себя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подвиды: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дополнительное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образование детей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взрослых;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дополнительное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профессиональное образование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п. 6 ст. 10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ФЗ-273)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843288" y="234190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ПСИХОЛОГО-ПЕДАГОГИЧЕСКОЕ СОПРОВОЖДЕНИЕ ОБРАЗОВАНИЯ ОБУЧАЮЩИХСЯ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ОВЗ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7" name="ПРИОРИТЕТНЫЕ ПРОЕКТЫ ПО ОСНОВНЫМ НАПРАВЛЕНИЯМ СТРАТЕГИЧЕСКОГО РАЗВИТИЯ «ОБРАЗОВАНИЕ»"/>
          <p:cNvSpPr>
            <a:spLocks noGrp="1"/>
          </p:cNvSpPr>
          <p:nvPr>
            <p:ph type="title" idx="4294967295"/>
          </p:nvPr>
        </p:nvSpPr>
        <p:spPr>
          <a:xfrm>
            <a:off x="1280592" y="985052"/>
            <a:ext cx="7704856" cy="792088"/>
          </a:xfrm>
          <a:prstGeom prst="rect">
            <a:avLst/>
          </a:prstGeom>
        </p:spPr>
        <p:txBody>
          <a:bodyPr lIns="45711" tIns="45711" rIns="45711" bIns="45711">
            <a:normAutofit/>
          </a:bodyPr>
          <a:lstStyle>
            <a:lvl1pPr algn="l" defTabSz="2031796">
              <a:lnSpc>
                <a:spcPct val="90000"/>
              </a:lnSpc>
              <a:defRPr sz="46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ОБЕСПЕЧЕНИЕ ПРЕЕМСТВЕННОСТИ ДЕЯТЕЛЬНОСТИ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ПМПК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ППк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образовательной организации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95" y="1734896"/>
            <a:ext cx="7771159" cy="45679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" name="ДОСТУПНОЕ  ДОПОЛНИТЕЛЬНОЕ  ОБРАЗОВАНИЕ ДЛЯ ДЕТЕЙ"/>
          <p:cNvSpPr/>
          <p:nvPr/>
        </p:nvSpPr>
        <p:spPr>
          <a:xfrm>
            <a:off x="1451632" y="2242776"/>
            <a:ext cx="2187147" cy="79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548" tIns="21548" rIns="21548" bIns="21548"/>
          <a:lstStyle/>
          <a:p>
            <a:pPr algn="ctr" defTabSz="957730">
              <a:tabLst>
                <a:tab pos="1528763" algn="l"/>
              </a:tabLst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latin typeface="Calibri" panose="020F0502020204030204" pitchFamily="34" charset="0"/>
              </a:rPr>
              <a:t>Схожий </a:t>
            </a:r>
          </a:p>
          <a:p>
            <a:pPr algn="ctr" defTabSz="957730">
              <a:tabLst>
                <a:tab pos="1528763" algn="l"/>
              </a:tabLst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latin typeface="Calibri" panose="020F0502020204030204" pitchFamily="34" charset="0"/>
              </a:rPr>
              <a:t>СОСТАВ СПЕЦИАЛИСТОВ</a:t>
            </a:r>
          </a:p>
          <a:p>
            <a:pPr algn="ctr" defTabSz="957730">
              <a:tabLst>
                <a:tab pos="1528763" algn="l"/>
              </a:tabLst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latin typeface="Calibri" panose="020F0502020204030204" pitchFamily="34" charset="0"/>
              </a:rPr>
              <a:t>ПМПК и </a:t>
            </a:r>
            <a:r>
              <a:rPr lang="ru-RU" sz="1200" dirty="0" err="1">
                <a:latin typeface="Calibri" panose="020F0502020204030204" pitchFamily="34" charset="0"/>
              </a:rPr>
              <a:t>ППк</a:t>
            </a:r>
            <a:r>
              <a:rPr lang="ru-RU" sz="1200" dirty="0">
                <a:latin typeface="Calibri" panose="020F0502020204030204" pitchFamily="34" charset="0"/>
              </a:rPr>
              <a:t> образовательной организации</a:t>
            </a: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21" name="ВУЗЫ КАК ЦЕНТРЫ  ПРОСТРАНСТВА  СОЗДАНИЯ ИННОВАЦИЙ"/>
          <p:cNvSpPr/>
          <p:nvPr/>
        </p:nvSpPr>
        <p:spPr>
          <a:xfrm>
            <a:off x="3989314" y="2056969"/>
            <a:ext cx="2106234" cy="133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48" tIns="21548" rIns="21548" bIns="21548">
            <a:spAutoFit/>
          </a:bodyPr>
          <a:lstStyle/>
          <a:p>
            <a:pPr algn="ctr" defTabSz="957730">
              <a:spcBef>
                <a:spcPts val="566"/>
              </a:spcBef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Одинаковая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ОРГАНИЗАЦИЯ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ПРОВЕДЕНИЯ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ОБСЛЕДОВАНИЯ ПМПК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и </a:t>
            </a:r>
            <a:r>
              <a:rPr lang="ru-RU" sz="1200" b="1" dirty="0" err="1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ППк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  образовательной организации (помещения, процедура и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продолжительность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обследования) </a:t>
            </a:r>
            <a:endParaRPr sz="1200" b="1" dirty="0">
              <a:solidFill>
                <a:srgbClr val="1F4E79"/>
              </a:solid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2" name="СОЗДАНИЕ  СОВРЕМЕННОЙ  ОБРАЗОВАТЕЛЬНОЙ  СРЕДЫ ДЛЯ ШКОЛЬНИКОВ"/>
          <p:cNvSpPr/>
          <p:nvPr/>
        </p:nvSpPr>
        <p:spPr>
          <a:xfrm>
            <a:off x="1251198" y="3746919"/>
            <a:ext cx="2320170" cy="78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48" tIns="21548" rIns="21548" bIns="21548">
            <a:spAutoFit/>
          </a:bodyPr>
          <a:lstStyle/>
          <a:p>
            <a:pPr algn="ctr" defTabSz="957730">
              <a:spcBef>
                <a:spcPts val="566"/>
              </a:spcBef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Схожие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РЕЗУЛЬТАТЫ ОБСЛЕДОВАНИЯ ПМПК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и </a:t>
            </a:r>
            <a:r>
              <a:rPr lang="ru-RU" sz="1200" b="1" dirty="0" err="1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ППк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 образовательной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организации (коллегиальное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заключение)</a:t>
            </a:r>
            <a:endParaRPr sz="1200" b="1" dirty="0">
              <a:solidFill>
                <a:srgbClr val="1F4E79"/>
              </a:solid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3" name="Прямоугольник 34"/>
          <p:cNvSpPr/>
          <p:nvPr/>
        </p:nvSpPr>
        <p:spPr>
          <a:xfrm>
            <a:off x="3868068" y="3672976"/>
            <a:ext cx="2186702" cy="115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48" tIns="21548" rIns="21548" bIns="21548">
            <a:spAutoFit/>
          </a:bodyPr>
          <a:lstStyle>
            <a:lvl1pPr algn="l" defTabSz="2032070">
              <a:defRPr sz="1800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57730">
              <a:spcBef>
                <a:spcPts val="566"/>
              </a:spcBef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i="0" dirty="0">
                <a:latin typeface="Calibri" panose="020F0502020204030204" pitchFamily="34" charset="0"/>
                <a:sym typeface="Helvetica Light"/>
              </a:rPr>
              <a:t>Схожий </a:t>
            </a:r>
            <a:r>
              <a:rPr lang="ru-RU" sz="1200" b="1" i="0" dirty="0" smtClean="0">
                <a:latin typeface="Calibri" panose="020F0502020204030204" pitchFamily="34" charset="0"/>
                <a:sym typeface="Helvetica Light"/>
              </a:rPr>
              <a:t>СОСТАВ  ДОКУМЕНТАЦИИ: личное </a:t>
            </a:r>
            <a:r>
              <a:rPr lang="ru-RU" sz="1200" b="1" i="0" dirty="0">
                <a:latin typeface="Calibri" panose="020F0502020204030204" pitchFamily="34" charset="0"/>
                <a:sym typeface="Helvetica Light"/>
              </a:rPr>
              <a:t>дело обследуемого ПМПК/ сопровождаемого обучающегося </a:t>
            </a:r>
            <a:r>
              <a:rPr lang="ru-RU" sz="1200" b="1" i="0" dirty="0" err="1">
                <a:latin typeface="Calibri" panose="020F0502020204030204" pitchFamily="34" charset="0"/>
                <a:sym typeface="Helvetica Light"/>
              </a:rPr>
              <a:t>ПМПк</a:t>
            </a:r>
            <a:r>
              <a:rPr lang="ru-RU" sz="1200" b="1" i="0" dirty="0">
                <a:latin typeface="Calibri" panose="020F0502020204030204" pitchFamily="34" charset="0"/>
                <a:sym typeface="Helvetica Light"/>
              </a:rPr>
              <a:t> образовательной организации</a:t>
            </a:r>
            <a:endParaRPr sz="1200" b="1" i="0" dirty="0"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5676" y="3601968"/>
            <a:ext cx="2254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defTabSz="957730"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Единое целеполагание деятельности ПМПК и </a:t>
            </a:r>
            <a:r>
              <a:rPr lang="ru-RU" sz="1200" b="1" dirty="0" err="1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ППк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  образовательной организации</a:t>
            </a:r>
          </a:p>
          <a:p>
            <a:pPr indent="0" algn="ctr" defTabSz="957730"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Обеспечение доступности и качества образования для  всех категорий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9755" y="5172067"/>
            <a:ext cx="2871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730">
              <a:spcBef>
                <a:spcPts val="566"/>
              </a:spcBef>
              <a:defRPr sz="2400" b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Схожий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ПОРЯДОК ДЕЯТЕЛЬНОСТИ 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ПМПК и </a:t>
            </a:r>
            <a:r>
              <a:rPr lang="ru-RU" sz="1200" b="1" dirty="0" err="1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ППк</a:t>
            </a:r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образовательной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организации:</a:t>
            </a:r>
            <a:endParaRPr lang="ru-RU" sz="1200" b="1" dirty="0">
              <a:solidFill>
                <a:srgbClr val="1F4E79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algn="ctr"/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Первичное обследование</a:t>
            </a:r>
          </a:p>
          <a:p>
            <a:pPr algn="ctr"/>
            <a:r>
              <a:rPr lang="ru-RU" sz="12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Повторное </a:t>
            </a:r>
            <a:r>
              <a:rPr lang="ru-RU" sz="12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обследование</a:t>
            </a:r>
            <a:endParaRPr lang="ru-RU" dirty="0">
              <a:solidFill>
                <a:srgbClr val="235738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ОВРЕМЕННАЯ ЦИФРОВАЯ ОБРАЗОВАТЕЛЬНАЯ СРЕДА  В РФ"/>
          <p:cNvSpPr/>
          <p:nvPr/>
        </p:nvSpPr>
        <p:spPr>
          <a:xfrm>
            <a:off x="3816244" y="5126146"/>
            <a:ext cx="2279303" cy="121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algn="ctr" defTabSz="957730">
              <a:spcBef>
                <a:spcPts val="566"/>
              </a:spcBef>
            </a:pPr>
            <a:r>
              <a:rPr lang="ru-RU" sz="11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Единый подход к </a:t>
            </a:r>
            <a:r>
              <a:rPr lang="ru-RU" sz="11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ХРАНЕНИЮ </a:t>
            </a:r>
            <a:r>
              <a:rPr lang="ru-RU" sz="11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</a:rPr>
              <a:t>ДОКУМЕНТАЦИИ </a:t>
            </a:r>
            <a:r>
              <a:rPr lang="ru-RU" sz="1100" b="1" dirty="0" smtClean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Helvetica Light"/>
              </a:rPr>
              <a:t>обследуемого </a:t>
            </a:r>
            <a:r>
              <a:rPr lang="ru-RU" sz="11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Helvetica Light"/>
              </a:rPr>
              <a:t>ПМПК/ сопровождаемого обучающегося </a:t>
            </a:r>
            <a:r>
              <a:rPr lang="ru-RU" sz="1100" b="1" dirty="0" err="1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Helvetica Light"/>
              </a:rPr>
              <a:t>ППк</a:t>
            </a:r>
            <a:r>
              <a:rPr lang="ru-RU" sz="11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Helvetica Light"/>
              </a:rPr>
              <a:t> образовательной организации </a:t>
            </a:r>
            <a:r>
              <a:rPr lang="ru-RU" sz="900" b="1" dirty="0">
                <a:solidFill>
                  <a:srgbClr val="1F4E79"/>
                </a:solidFill>
                <a:latin typeface="Calibri" panose="020F0502020204030204" pitchFamily="34" charset="0"/>
                <a:ea typeface="Arial"/>
                <a:cs typeface="Arial"/>
                <a:sym typeface="Helvetica Light"/>
              </a:rPr>
              <a:t>(на период получения образования по указанному уровню)</a:t>
            </a:r>
            <a:endParaRPr lang="ru-RU" sz="900" b="1" dirty="0">
              <a:solidFill>
                <a:srgbClr val="1F4E79"/>
              </a:solidFill>
              <a:latin typeface="Calibri" panose="020F050202020403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717528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ГОСУДАРСТВЕННАЯ ПРОГРАММА «ДОСТУПНАЯ СРЕДА»*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6309320"/>
            <a:ext cx="3816424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*утверждена постановлением Правительства РФ от 29.03.2019 г. № 363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64867929"/>
              </p:ext>
            </p:extLst>
          </p:nvPr>
        </p:nvGraphicFramePr>
        <p:xfrm>
          <a:off x="776536" y="980728"/>
          <a:ext cx="8928992" cy="416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2" y="1025140"/>
            <a:ext cx="884964" cy="8849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74" y="2060848"/>
            <a:ext cx="884964" cy="8849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2" y="3140968"/>
            <a:ext cx="884964" cy="8849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2" y="4221088"/>
            <a:ext cx="884964" cy="884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72" y="4221088"/>
            <a:ext cx="884964" cy="88496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25187"/>
              </p:ext>
            </p:extLst>
          </p:nvPr>
        </p:nvGraphicFramePr>
        <p:xfrm>
          <a:off x="4088904" y="5367644"/>
          <a:ext cx="5688632" cy="14418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44316"/>
                <a:gridCol w="2844316"/>
              </a:tblGrid>
              <a:tr h="4736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Участники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ГП «Доступная среда»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Дошкольные образовательные организации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Общеобразовательные организации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4500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7 751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9 975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4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717528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НАЦИОНАЛЬНЫЙ ПРОЕКТ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ОБРАЗОВАНИЕ»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84503141"/>
              </p:ext>
            </p:extLst>
          </p:nvPr>
        </p:nvGraphicFramePr>
        <p:xfrm>
          <a:off x="298004" y="764704"/>
          <a:ext cx="9407524" cy="582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45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864768" y="179992"/>
            <a:ext cx="7185248" cy="656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НАЦИОНАЛЬНЫЙ ПРОЕКТ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ФЕДЕРАЛЬНЫЙ ПРОЕКТ «СОВРЕМЕННАЯ ШКОЛА»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7" name="object 3"/>
          <p:cNvSpPr/>
          <p:nvPr/>
        </p:nvSpPr>
        <p:spPr>
          <a:xfrm>
            <a:off x="806043" y="1045491"/>
            <a:ext cx="1728192" cy="1662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27366" y="2707517"/>
            <a:ext cx="2728138" cy="7938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3815" marR="0" lvl="0" indent="0" algn="ctr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Доброшкола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43815" marR="37465" lvl="0" indent="0" algn="ct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0" cap="none" spc="-295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Всё</a:t>
            </a:r>
            <a:r>
              <a:rPr kumimoji="0" lang="ru-RU" sz="1850" b="1" i="0" u="none" strike="noStrike" kern="0" cap="none" spc="-85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850" b="1" i="0" u="none" strike="noStrike" kern="0" cap="none" spc="-190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получится!</a:t>
            </a:r>
            <a:endParaRPr kumimoji="0" lang="ru-RU" sz="18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" y="4582053"/>
            <a:ext cx="1627136" cy="1623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06043" y="6047937"/>
            <a:ext cx="9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8082" y="6273225"/>
            <a:ext cx="37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образовательных организаций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E:\_Work\_МОСОБРАЗ\_Срочное\10-12-2014 Презентация школьный спорт\Рис\ma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6536" y="3163134"/>
            <a:ext cx="2927122" cy="17060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TextBox 14"/>
          <p:cNvSpPr txBox="1"/>
          <p:nvPr/>
        </p:nvSpPr>
        <p:spPr>
          <a:xfrm>
            <a:off x="1924193" y="3787434"/>
            <a:ext cx="70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876" y="4105167"/>
            <a:ext cx="166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РФ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34642" y="3083711"/>
            <a:ext cx="5184576" cy="1381274"/>
          </a:xfrm>
          <a:prstGeom prst="roundRect">
            <a:avLst/>
          </a:prstGeom>
          <a:noFill/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обеспечить 100% обучающихся отдельных образовательных организаций – участников реализации мероприятия условиями современной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образовательной среды, обеспечивающей индивидуальный образовательный маршрут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учётом особых образовательных потребностей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4642" y="1515024"/>
            <a:ext cx="5184576" cy="1496128"/>
          </a:xfrm>
          <a:prstGeom prst="roundRect">
            <a:avLst/>
          </a:prstGeom>
          <a:noFill/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100% обучающихся, осваивающих предметную область «Технология» 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обновленным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образовательным программам общего образования и на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обновленной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материально-технической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базе,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отдельных образовательных организациях – участниках реализации мероприятия от общего числа детей указанной категории (человек)</a:t>
            </a:r>
            <a:endParaRPr lang="ru-RU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34642" y="4537544"/>
            <a:ext cx="5184576" cy="1339728"/>
          </a:xfrm>
          <a:prstGeom prst="roundRect">
            <a:avLst/>
          </a:prstGeom>
          <a:noFill/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реализовать комплекс мер по повышению квалификации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% руководящих и педагогических работников отдельных образовательных организаций – участников реализации мероприятия по вопросам работы с детьми с ОВЗ, в том числе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предмету «Технология»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2907269" y="1045812"/>
            <a:ext cx="2105246" cy="1237883"/>
          </a:xfrm>
          <a:prstGeom prst="ellipse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 2024 году: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432720" y="188640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НАЦИОНАЛЬНЫЙ ПРОЕКТ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ПРОЕКТ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«Поддержка семей, имеющих детей»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7" name="Рисунок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4732"/>
          <a:stretch>
            <a:fillRect/>
          </a:stretch>
        </p:blipFill>
        <p:spPr bwMode="auto">
          <a:xfrm>
            <a:off x="2576736" y="962508"/>
            <a:ext cx="2808312" cy="57083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3810" y="3059668"/>
            <a:ext cx="310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  <a:hlinkClick r:id="rId5" action="ppaction://hlinkfile"/>
              </a:rPr>
              <a:t>растимдетей.рф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717528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ГОСУДАРСТВЕННАЯ ИТОГОВАЯ АТТЕСТАЦИЯ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0632" y="1052735"/>
            <a:ext cx="8136904" cy="236797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проведения государственной итоговой аттестации по образовательным программам основного общего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просвещения РФ и Федеральной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службы по надзору в сфере образования и науки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7.11.2018 г. № 189/1513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среднего общего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 (утвержден приказом Министерства просвещения РФ и Федеральной службы по надзору в сфере образования и науки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7.11.2018 г. №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190/1512).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08684" y="3645024"/>
            <a:ext cx="7200800" cy="5817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Обучающиеся, нуждающиеся в создании специальных условий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сдаче ГИА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4728" y="4231959"/>
            <a:ext cx="6408712" cy="426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бучающиеся с ограниченными возможностями здоровья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4728" y="4658781"/>
            <a:ext cx="6408712" cy="426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бучающиеся – дети-инвалиды, инвалиды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4728" y="5087763"/>
            <a:ext cx="6408712" cy="426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бучающиеся на дому, в медицинских организациях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4728" y="5512425"/>
            <a:ext cx="6408712" cy="1090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обучающиеся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  </a:r>
          </a:p>
        </p:txBody>
      </p:sp>
    </p:spTree>
    <p:extLst>
      <p:ext uri="{BB962C8B-B14F-4D97-AF65-F5344CB8AC3E}">
        <p14:creationId xmlns:p14="http://schemas.microsoft.com/office/powerpoint/2010/main" val="2238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717528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ГОСУДАРСТВЕННАЯ ИТОГОВАЯ АТТЕСТАЦИЯ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8300611"/>
              </p:ext>
            </p:extLst>
          </p:nvPr>
        </p:nvGraphicFramePr>
        <p:xfrm>
          <a:off x="416496" y="908720"/>
          <a:ext cx="91450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61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717528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СПЕЦИАЛЬНЫЕ УСЛОВИЯ ПРОВЕДЕНИЯ ГИА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77458243"/>
              </p:ext>
            </p:extLst>
          </p:nvPr>
        </p:nvGraphicFramePr>
        <p:xfrm>
          <a:off x="106742" y="908720"/>
          <a:ext cx="9799258" cy="57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366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АДАПТИРОВАННАЯ ОБРАЗОВАТЕЛЬНАЯ ПРОГРАММА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464" y="6309320"/>
            <a:ext cx="4248472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 29.12.2012 г. № 273-ФЗ «Об образовании в Российской Федерации»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0752" y="1021056"/>
            <a:ext cx="6984776" cy="22639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b="1" dirty="0" smtClean="0">
                <a:solidFill>
                  <a:srgbClr val="FF0000"/>
                </a:solidFill>
              </a:rPr>
              <a:t>Адаптированная образовательная программа </a:t>
            </a: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 (пункт 28 статьи 2)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20752" y="3665188"/>
            <a:ext cx="6984776" cy="22639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Общее образование обучающихся с ограниченными возможностями здоровья осуществляется в организациях, осуществляющих образовательную деятельность </a:t>
            </a:r>
            <a:b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850" b="1" dirty="0" smtClean="0">
                <a:solidFill>
                  <a:srgbClr val="FF0000"/>
                </a:solidFill>
              </a:rPr>
              <a:t>адаптированным основным общеобразовательным программам</a:t>
            </a: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. В таких организациях создаются специальные условия для получения образования обучающимися </a:t>
            </a:r>
            <a:b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(часть 2 статьи 79)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88640"/>
            <a:ext cx="6717528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СПЕЦИАЛЬНЫЕ УСЛОВИЯ ПРОВЕДЕНИЯ ГИА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1408304"/>
              </p:ext>
            </p:extLst>
          </p:nvPr>
        </p:nvGraphicFramePr>
        <p:xfrm>
          <a:off x="272480" y="-459432"/>
          <a:ext cx="9433048" cy="813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260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396016"/>
            <a:ext cx="6501504" cy="5127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СТАНДАРТЫ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3012" y="1009540"/>
            <a:ext cx="5528380" cy="12673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6736" y="2276872"/>
            <a:ext cx="7056784" cy="4032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18.10.2013 г. № 544н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6736" y="2749248"/>
            <a:ext cx="7056784" cy="3272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…каждый педагог (дошкольного, начального общего, основного общего, среднего общего образования) (воспитатель, учитель) должен знать и уметь применять психолого-педагогические технологии (в том числе инклюзивные), необходимые для адресной работы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различными контингентами учащихся, в том числе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детьми с особыми образовательными потребностями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аутистами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детьми с синдромом дефицита внимания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гиперактивностью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и др.) и детьми с ограниченными возможностями здоровья…</a:t>
            </a:r>
          </a:p>
        </p:txBody>
      </p:sp>
    </p:spTree>
    <p:extLst>
      <p:ext uri="{BB962C8B-B14F-4D97-AF65-F5344CB8AC3E}">
        <p14:creationId xmlns:p14="http://schemas.microsoft.com/office/powerpoint/2010/main" val="4037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396016"/>
            <a:ext cx="6501504" cy="5127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СТАНДАРТЫ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3012" y="1009540"/>
            <a:ext cx="3728180" cy="619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«Педагог-психолог (психолог в сфере образования)»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8744" y="1657612"/>
            <a:ext cx="7056784" cy="4032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24.07.2015 г. № 514н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1397" y="2161668"/>
            <a:ext cx="3728180" cy="619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«Специалист в области воспитания»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7129" y="2809740"/>
            <a:ext cx="7056784" cy="9072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10.01.2017 г. № 10н;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одна из трудовых функций –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тьюторское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сопровождение обучающихся с ОВЗ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1396" y="3846664"/>
            <a:ext cx="6250075" cy="619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«Ассистент (помощник) по оказанию технической помощи инвалидам и лицам с ОВЗ»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7129" y="4494736"/>
            <a:ext cx="7056784" cy="4032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12.04.2017 г. № 351н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1396" y="5056416"/>
            <a:ext cx="6250075" cy="619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«Педагог-дефектолог (учитель-логопед, сурдопедагог,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олигофренопедагог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тифлопедагог)»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7129" y="5704488"/>
            <a:ext cx="7056784" cy="4032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проект размещен на сайте Минтруда России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396016"/>
            <a:ext cx="6501504" cy="5127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КОМПЛЕКСНЫЕ МЕЖВЕДОМСТВЕННЫЕ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ПЛАНЫ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4768" y="1052737"/>
            <a:ext cx="6768752" cy="841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орожные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карты по обеспечению качественного доступного образования обучающихся с особыми образовательными потребностями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22287396"/>
              </p:ext>
            </p:extLst>
          </p:nvPr>
        </p:nvGraphicFramePr>
        <p:xfrm>
          <a:off x="-159568" y="1893800"/>
          <a:ext cx="10297144" cy="477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10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648744" y="446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РАЗВИТИЯ ОБРАЗОВАНИЯ ОБУЧАЮЩИХСЯ С ОГРАНИЧЕННЫМИ ВОЗМОЖНОСТЯМИ ЗДОРОВЬЯ И С ИНВАЛИДНОСТЬЮ В РОССИЙСКОЙ ФЕДЕРАЦИИ НА ПЕРИОД ДО 2030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906" y="1401893"/>
            <a:ext cx="2525712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СТРАТЕГИИ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64568" y="1751142"/>
            <a:ext cx="8556625" cy="933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Определение приоритетных направлений государственной политики в сфере образования обучающихся с ОВЗ и с инвалидностью, инструментов и механизмов достижения наилучших результатов деятельности по этим направлениям.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0906" y="2835077"/>
            <a:ext cx="25273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ИТОГ РЕАЛИЗАЦИИ: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064568" y="3190677"/>
            <a:ext cx="8556625" cy="8863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доступности и качества образования для детей с ОВЗ и детей-инвалидов, </a:t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их социальная интеграция, способность к ведению самостоятельной жизни, успешная самореализация в различных сферах жизнедеятельности.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0906" y="4221088"/>
            <a:ext cx="2525712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ЗАДАЧИ СТРАТЕГИИ: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064568" y="4576688"/>
            <a:ext cx="8556625" cy="1516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Формирование образовательной и социальной среды.</a:t>
            </a:r>
          </a:p>
          <a:p>
            <a:pPr marL="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Поддержка семей, воспитывающих обучающихся с ОВЗ и детей-инвалидов.</a:t>
            </a:r>
          </a:p>
          <a:p>
            <a:pPr marL="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Совершенствование содержания образования обучающихся с ОВЗ.</a:t>
            </a:r>
          </a:p>
          <a:p>
            <a:pPr marL="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Поддержка инклюзивного и коррекционного образования.</a:t>
            </a:r>
          </a:p>
          <a:p>
            <a:pPr marL="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качества психолого-педагогического сопровождения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634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648744" y="446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РАЗВИТИЯ ОБРАЗОВАНИЯ ОБУЧАЮЩИХСЯ С ОГРАНИЧЕННЫМИ ВОЗМОЖНОСТЯМИ ЗДОРОВЬЯ И С ИНВАЛИДНОСТЬЮ В РОССИЙСКОЙ ФЕДЕРАЦИИ НА ПЕРИОД ДО 2030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6" name="Название 1"/>
          <p:cNvSpPr txBox="1">
            <a:spLocks/>
          </p:cNvSpPr>
          <p:nvPr/>
        </p:nvSpPr>
        <p:spPr bwMode="auto">
          <a:xfrm>
            <a:off x="2360712" y="1036449"/>
            <a:ext cx="705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7375E"/>
                </a:solidFill>
                <a:latin typeface="Verdana" panose="020B0604030504040204" pitchFamily="34" charset="0"/>
              </a:rPr>
              <a:t>КЛЮЧЕВЫЕ НАПРАВЛЕНИЯ РАЗВИТИЯ ОБРАЗОВАНИЯ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1995040"/>
              </p:ext>
            </p:extLst>
          </p:nvPr>
        </p:nvGraphicFramePr>
        <p:xfrm>
          <a:off x="0" y="1124745"/>
          <a:ext cx="9906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648744" y="446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РАЗВИТИЯ ОБРАЗОВАНИЯ ОБУЧАЮЩИХСЯ С ОГРАНИЧЕННЫМИ ВОЗМОЖНОСТЯМИ ЗДОРОВЬЯ И С ИНВАЛИДНОСТЬЮ В РОССИЙСКОЙ ФЕДЕРАЦИИ НА ПЕРИОД ДО 2030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6" name="Название 1"/>
          <p:cNvSpPr txBox="1">
            <a:spLocks/>
          </p:cNvSpPr>
          <p:nvPr/>
        </p:nvSpPr>
        <p:spPr bwMode="auto">
          <a:xfrm>
            <a:off x="1587839" y="1036449"/>
            <a:ext cx="705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17375E"/>
                </a:solidFill>
                <a:latin typeface="Verdana" panose="020B0604030504040204" pitchFamily="34" charset="0"/>
              </a:rPr>
              <a:t>ПЕРВООЧЕРЕДНЫЕ МЕРЫ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4587072"/>
              </p:ext>
            </p:extLst>
          </p:nvPr>
        </p:nvGraphicFramePr>
        <p:xfrm>
          <a:off x="228266" y="1520788"/>
          <a:ext cx="954927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3656856" y="5373216"/>
            <a:ext cx="2324857" cy="72014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582" y="6165304"/>
            <a:ext cx="9640954" cy="5625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ПОВЫШЕНИЕ ДОСТУПНОСТИ И КАЧЕСТВА ОБРАЗОВАНИЯ ОБУЧАЮЩИХСЯ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ОСОБЫМИ ОБРАЗОВАТЕЛЬНЫМИ ПОТРЕБНОСТЯМИ</a:t>
            </a:r>
          </a:p>
        </p:txBody>
      </p:sp>
    </p:spTree>
    <p:extLst>
      <p:ext uri="{BB962C8B-B14F-4D97-AF65-F5344CB8AC3E}">
        <p14:creationId xmlns:p14="http://schemas.microsoft.com/office/powerpoint/2010/main" val="41321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648744" y="446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РАЗВИТИЯ ОБРАЗОВАНИЯ ОБУЧАЮЩИХСЯ С ОГРАНИЧЕННЫМИ ВОЗМОЖНОСТЯМИ ЗДОРОВЬЯ И С ИНВАЛИДНОСТЬЮ В РОССИЙСКОЙ ФЕДЕРАЦИИ НА ПЕРИОД ДО 2030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6" name="Название 1"/>
          <p:cNvSpPr txBox="1">
            <a:spLocks/>
          </p:cNvSpPr>
          <p:nvPr/>
        </p:nvSpPr>
        <p:spPr bwMode="auto">
          <a:xfrm>
            <a:off x="2144688" y="1006655"/>
            <a:ext cx="705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17375E"/>
                </a:solidFill>
                <a:latin typeface="Verdana" panose="020B0604030504040204" pitchFamily="34" charset="0"/>
              </a:rPr>
              <a:t>ПЛАНИРУЕМЫЕ РЕЗУЛЬТАТЫ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94297419"/>
              </p:ext>
            </p:extLst>
          </p:nvPr>
        </p:nvGraphicFramePr>
        <p:xfrm>
          <a:off x="0" y="1295580"/>
          <a:ext cx="9905999" cy="556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70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ПРОФЕССИОНАЛЬНОЕ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ОБРАЗОВАНИЕ ЛИЦ С ОВЗ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7" name="Picture 2" descr="F:\МЕТОД РЕКИ, РАЗЪЯСНЕНИЯ, ИНФОГРАФИКИ\ИНФОГРАФИКИ\выбор проф траектори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20" y="1023891"/>
            <a:ext cx="3286223" cy="5805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СРЕДНЕЕ ПРОФЕССИОНАЛЬНОЕ ОБРАЗОВАНИЕ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 ПРОФЕССИОНАЛЬНОЕ ОБУЧЕНИЕ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0632" y="1052736"/>
            <a:ext cx="8136904" cy="532859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приема на обучение по образовательным программам среднего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и науки РФ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23.01.2014 г. № 36);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организации и осуществления образовательной деятельности по образовательным программам среднего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14.06.2013 г. № 464);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организации и осуществления образовательной деятельности по основным программам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обучения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18.04.2013 г. № 292);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Перечни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профессий и специальностей среднего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29.10.2013 г. № 1199);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Положение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 практике обучающихся, осваивающих основные профессиональные образовательные программы среднего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(утверждено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18.04.2013 г. № 291);</a:t>
            </a:r>
          </a:p>
          <a:p>
            <a:pPr algn="just">
              <a:spcBef>
                <a:spcPct val="0"/>
              </a:spcBef>
            </a:pPr>
            <a:endParaRPr lang="ru-RU" altLang="ru-RU" sz="600" dirty="0" smtClean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проведения государственной итоговой аттестации по образовательным программам среднего профессионального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16.08.2013 г. № 968).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АДАПТИРОВАННАЯ ОБРАЗОВАТЕЛЬНАЯ ПРОГРАММА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27384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1197017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5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ВЫСШЕЕ ПРОФЕССИОНАЛЬНОЕ ОБРАЗОВАНИЕ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32720" y="1268760"/>
            <a:ext cx="7344816" cy="547260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приема на обучение по образовательным программам высшего образования - программам </a:t>
            </a: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бакалавриата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программам </a:t>
            </a: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специалитета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программам магистратуры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образования и науки РФ от 14.10.2015 г. № 1447);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бакалавриата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программам 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специалитета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программам магистратуры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5.04.2017 г. № 301);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проведения государственной итоговой аттестации по образовательным программам высшего образования - программам 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бакалавриата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, программам 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специалитета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и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программам магистратуры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приказом Министерства образования и науки РФ от 29.06.2015 г. № 636);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Перечни специальностей и направлений подготовки высшего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приказом Министерства образования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и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науки РФ от 12.09.2013 г. № 1061);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Положение о практике обучающихся, осваивающих образовательные программы высшего образования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(утверждено приказом Министерства образования и науки РФ от 27.11.2015 г.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№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1383).</a:t>
            </a:r>
          </a:p>
        </p:txBody>
      </p:sp>
    </p:spTree>
    <p:extLst>
      <p:ext uri="{BB962C8B-B14F-4D97-AF65-F5344CB8AC3E}">
        <p14:creationId xmlns:p14="http://schemas.microsoft.com/office/powerpoint/2010/main" val="3415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ИНЫЕ НОРМАТИВНЫЕ ПРАВОВЫЕ АКТЫ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0632" y="1052736"/>
            <a:ext cx="8136904" cy="532859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Общие требования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к определению нормативных затрат на оказание государственных (муниципальных) услуг в сфере дошкольного, начального общего, основного общего, среднего общего, среднего профессионального образования, дополнительного образования детей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/>
            </a:r>
            <a:b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и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взрослых, дополнительного профессионального образования для лиц, имеющих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/>
            </a:r>
            <a:b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или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получающих среднее профессиональное образование, профессионального обучения, применяемых при расчете объема субсидии на финансовое обеспечение выполнения государственного (муниципального) задания на оказание государственных (муниципальных) услуг (выполнение работ) государственным (муниципальным)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учреждением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(утверждены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просвещения РФ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20.11.2018 г. № 235);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применения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/>
            </a:r>
            <a:b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9.01.2014 г. № 2);</a:t>
            </a:r>
          </a:p>
          <a:p>
            <a:pPr algn="just">
              <a:spcBef>
                <a:spcPct val="0"/>
              </a:spcBef>
            </a:pPr>
            <a:endParaRPr lang="ru-RU" altLang="ru-RU" sz="600" dirty="0"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indent="1778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(утвержден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приказом Министерства образования и науки РФ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от 9.11.2015 г. № 1309).</a:t>
            </a:r>
          </a:p>
        </p:txBody>
      </p:sp>
    </p:spTree>
    <p:extLst>
      <p:ext uri="{BB962C8B-B14F-4D97-AF65-F5344CB8AC3E}">
        <p14:creationId xmlns:p14="http://schemas.microsoft.com/office/powerpoint/2010/main" val="1186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116632"/>
            <a:ext cx="6501504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СОВЕТ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МИНИСТЕРСТВА ПРОСВЕЩЕНИЯ РФ ПО ВОПРОСАМ ОБРАЗОВАНИЯ ОБУЧАЮЩИХСЯ С ОВЗ И ИНВАЛИДОВ (ДЕТЕЙ-ИНВАЛИДОВ)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8000" y="1381096"/>
            <a:ext cx="5528380" cy="12673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Создан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для общественного обсуждения планируемых стратегических системных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решений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6736" y="2703041"/>
            <a:ext cx="7056784" cy="3272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Совет рассматривает широкий круг проблем: от ранней помощи до трудоустройства.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состав Совета вошли представители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федеральных органов исполнительной власти, некоммерческих организаций,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общественных объединений инвалидов, ведущих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организаций высшего образования.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ctrTitle"/>
          </p:nvPr>
        </p:nvSpPr>
        <p:spPr>
          <a:xfrm>
            <a:off x="2936776" y="2564904"/>
            <a:ext cx="6969224" cy="1584176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6776" y="5661248"/>
            <a:ext cx="6044190" cy="864096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Отдел образования детей с особыми образовательными потребностями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государственной политики в сфере защиты прав детей</a:t>
            </a:r>
          </a:p>
          <a:p>
            <a:pPr algn="l"/>
            <a:endParaRPr lang="ru-RU" sz="11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d07@edu.gov.ru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04528" y="76304"/>
            <a:ext cx="2448272" cy="104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buFont typeface="Arial" pitchFamily="34" charset="0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  <a:p>
            <a:pPr marL="0" indent="0">
              <a:buFont typeface="Arial" pitchFamily="34" charset="0"/>
              <a:buNone/>
            </a:pPr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23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СТОЙКИЕ НАРУШЕНИЯ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ФУНКЦИЙ ОРГАНИЗМА ЧЕЛОВЕКА*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464" y="6453336"/>
            <a:ext cx="4248472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риказ Минтруда России от 13.06.2017 г. № 486Н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3146"/>
              </p:ext>
            </p:extLst>
          </p:nvPr>
        </p:nvGraphicFramePr>
        <p:xfrm>
          <a:off x="2504728" y="1005840"/>
          <a:ext cx="7329264" cy="5364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9264"/>
              </a:tblGrid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зрения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слуха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одновременно функций зрения и слуха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верхних конечностей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нижних конечностей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опорно-двигательного аппарата, вызывающее необходимость использования кресла-коляски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интеллекта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языковых и речевых функций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сердечно-сосудистой системы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дыхательной системы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функции пищеварительной системы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нарушения функций эндокринной системы и метаболизма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нарушения функций системы крови и иммунной системы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нарушение мочевыделительной функции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нарушения функций кожи и связанных с ней систем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нарушения, обусловленные физическим внешним уродством</a:t>
                      </a:r>
                    </a:p>
                  </a:txBody>
                  <a:tcPr marL="21031" marR="21031" marT="8413" marB="8413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 С ОГРАНИЧЕННЫМИ ВОЗМОЖНОСТЯМИ ЗДОРОВЬЯ*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56" y="6311470"/>
            <a:ext cx="5040560" cy="501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статья 79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Федерального закона от 29.12.2012 г. № 273-ФЗ «Об образовании в Российской Федерации»</a:t>
            </a: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0752" y="5808727"/>
            <a:ext cx="6912768" cy="502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другие ограниченные возможности здоровья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0752" y="1021056"/>
            <a:ext cx="3312368" cy="10354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с нарушениями слуха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5168" y="1020173"/>
            <a:ext cx="3168352" cy="1036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с нарушениями зрения</a:t>
            </a:r>
            <a:endParaRPr lang="ru-RU" sz="17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20752" y="2203170"/>
            <a:ext cx="3312368" cy="10556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 нарушениями опорно-двигательного аппарата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7565" y="3404132"/>
            <a:ext cx="3168352" cy="10569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с расстройствами аутистического спектра</a:t>
            </a:r>
            <a:endParaRPr lang="ru-RU" sz="17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0752" y="3404132"/>
            <a:ext cx="3312368" cy="10569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с задержкой психического развития</a:t>
            </a:r>
            <a:endParaRPr lang="ru-RU" sz="17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65168" y="2201918"/>
            <a:ext cx="3168352" cy="10568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850" dirty="0" smtClean="0">
                <a:solidFill>
                  <a:schemeClr val="accent1">
                    <a:lumMod val="50000"/>
                  </a:schemeClr>
                </a:solidFill>
              </a:rPr>
              <a:t> тяжелыми нарушениями речи</a:t>
            </a:r>
            <a:endParaRPr lang="ru-RU" sz="18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7565" y="4606430"/>
            <a:ext cx="3168352" cy="10569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Со сложными дефектами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(с тяжелыми и множественными нарушениями развития)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20752" y="4606430"/>
            <a:ext cx="3312368" cy="10569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</a:rPr>
              <a:t>с умственной отсталостью (интеллектуальными нарушениями)</a:t>
            </a:r>
            <a:endParaRPr lang="ru-RU" sz="17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988000" y="260648"/>
            <a:ext cx="650150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СПЕЦИАЛЬНЫХ УСЛОВИЙ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ИПРА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0792" y="908720"/>
            <a:ext cx="31683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96016"/>
            <a:ext cx="1440160" cy="5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-99392"/>
            <a:ext cx="2016224" cy="148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ПРОСВЕЩЕНИЯ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9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6" y="1124744"/>
            <a:ext cx="4031195" cy="51125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64" y="6453336"/>
            <a:ext cx="4176464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приказ Минтруда России от 13.06.2017 г. № 486Н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3200" y="1021056"/>
            <a:ext cx="2952328" cy="5216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0000"/>
                </a:solidFill>
              </a:rPr>
              <a:t>ИПРА </a:t>
            </a:r>
            <a:r>
              <a:rPr lang="ru-RU" sz="1700" b="1" dirty="0" smtClean="0">
                <a:solidFill>
                  <a:srgbClr val="FF0000"/>
                </a:solidFill>
              </a:rPr>
              <a:t>инвалида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(ИПРА ребенка-инвалида) разрабатываются </a:t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выдаются федеральными государственными учреждениями медико-социальной экспертизы: Федеральным бюро медико-социальной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экспертизы,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главными бюро медико-социальной экспертизы по субъектам Российской Федерации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их филиалами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– бюро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медико-социальной экспертизы в городах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районах</a:t>
            </a:r>
          </a:p>
        </p:txBody>
      </p:sp>
    </p:spTree>
    <p:extLst>
      <p:ext uri="{BB962C8B-B14F-4D97-AF65-F5344CB8AC3E}">
        <p14:creationId xmlns:p14="http://schemas.microsoft.com/office/powerpoint/2010/main" val="6674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9120</Words>
  <Application>Microsoft Office PowerPoint</Application>
  <PresentationFormat>Лист A4 (210x297 мм)</PresentationFormat>
  <Paragraphs>1074</Paragraphs>
  <Slides>63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2" baseType="lpstr">
      <vt:lpstr>MS Mincho</vt:lpstr>
      <vt:lpstr>Arial</vt:lpstr>
      <vt:lpstr>Arial Narrow</vt:lpstr>
      <vt:lpstr>Calibri</vt:lpstr>
      <vt:lpstr>Helvetica Light</vt:lpstr>
      <vt:lpstr>Tahoma</vt:lpstr>
      <vt:lpstr>Verdana</vt:lpstr>
      <vt:lpstr>Wingdings</vt:lpstr>
      <vt:lpstr>Тема Office</vt:lpstr>
      <vt:lpstr>ГОСУДАРСТВЕННАЯ ПОЛИТИКА  В СФЕРЕ ОБРАЗОВАНИЯ ОБУЧАЮЩИХСЯ С ОСОБЫМИ ОБРАЗОВАТЕЛЬНЫМИ ПОТРЕБНОСТЯМИ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ПРЕЕМСТВЕННОСТИ ДЕЯТЕЛЬНОСТИ  ПМПК и ППк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Дацюк Таис Александровна</cp:lastModifiedBy>
  <cp:revision>139</cp:revision>
  <cp:lastPrinted>2019-12-26T09:22:36Z</cp:lastPrinted>
  <dcterms:created xsi:type="dcterms:W3CDTF">2018-02-26T06:57:30Z</dcterms:created>
  <dcterms:modified xsi:type="dcterms:W3CDTF">2020-03-12T07:14:36Z</dcterms:modified>
</cp:coreProperties>
</file>